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custDataLst>
    <p:tags r:id="rId6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-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2213C-ACD2-4CD8-8792-7EDC2E9E90E1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0416-7B57-4B44-AA23-4ACA99A306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891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581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56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199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996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6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536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3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6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606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17D70-7067-499C-B884-9BB2FD779AE0}" type="datetimeFigureOut">
              <a:rPr lang="de-AT" smtClean="0"/>
              <a:t>13.12.2017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17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>
            <a:off x="1219200" y="3978851"/>
            <a:ext cx="99822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9409112" y="4023995"/>
            <a:ext cx="2478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/>
              <a:t>Problem: &lt;Bezeichnung </a:t>
            </a:r>
          </a:p>
          <a:p>
            <a:r>
              <a:rPr lang="de-AT" b="1" dirty="0" smtClean="0"/>
              <a:t>des Problems&gt;</a:t>
            </a:r>
            <a:endParaRPr lang="de-AT" b="1" dirty="0"/>
          </a:p>
        </p:txBody>
      </p:sp>
      <p:cxnSp>
        <p:nvCxnSpPr>
          <p:cNvPr id="6" name="Gerader Verbinder 5"/>
          <p:cNvCxnSpPr/>
          <p:nvPr/>
        </p:nvCxnSpPr>
        <p:spPr>
          <a:xfrm>
            <a:off x="1771650" y="1016576"/>
            <a:ext cx="2898572" cy="2952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6572250" y="1149926"/>
            <a:ext cx="2743200" cy="2794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rot="16200000">
            <a:off x="2618733" y="3961578"/>
            <a:ext cx="2038350" cy="2076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6960666" y="3951721"/>
            <a:ext cx="2249633" cy="2208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888676" y="685345"/>
            <a:ext cx="1880515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/>
              <a:t>Einflussfaktor</a:t>
            </a:r>
            <a:r>
              <a:rPr lang="en-GB" sz="2000" b="1" dirty="0" smtClean="0"/>
              <a:t> 1 </a:t>
            </a:r>
            <a:endParaRPr lang="en-GB" sz="20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625636" y="742496"/>
            <a:ext cx="182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/>
              <a:t>Einflussfaktor</a:t>
            </a:r>
            <a:r>
              <a:rPr lang="en-GB" sz="2000" b="1" dirty="0"/>
              <a:t> 2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572250" y="6116005"/>
            <a:ext cx="1822807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/>
              <a:t>Einflussfaktor</a:t>
            </a:r>
            <a:r>
              <a:rPr lang="en-GB" sz="2000" b="1" dirty="0"/>
              <a:t> 4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563767" y="6108761"/>
            <a:ext cx="182280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/>
              <a:t>Einflussfaktor</a:t>
            </a:r>
            <a:r>
              <a:rPr lang="en-GB" sz="2000" b="1" dirty="0"/>
              <a:t> 3</a:t>
            </a:r>
          </a:p>
        </p:txBody>
      </p:sp>
      <p:sp>
        <p:nvSpPr>
          <p:cNvPr id="17" name="Rechteck 16"/>
          <p:cNvSpPr/>
          <p:nvPr/>
        </p:nvSpPr>
        <p:spPr>
          <a:xfrm>
            <a:off x="2303740" y="1252753"/>
            <a:ext cx="236648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err="1" smtClean="0"/>
              <a:t>Wurzel</a:t>
            </a:r>
            <a:r>
              <a:rPr lang="en-GB" dirty="0" smtClean="0"/>
              <a:t> der </a:t>
            </a:r>
            <a:r>
              <a:rPr lang="en-GB" dirty="0" err="1" smtClean="0"/>
              <a:t>Ursache</a:t>
            </a:r>
            <a:r>
              <a:rPr lang="en-GB" dirty="0" smtClean="0"/>
              <a:t> 1.1</a:t>
            </a:r>
            <a:endParaRPr lang="en-GB" dirty="0"/>
          </a:p>
        </p:txBody>
      </p:sp>
      <p:sp>
        <p:nvSpPr>
          <p:cNvPr id="18" name="Rechteck 17"/>
          <p:cNvSpPr/>
          <p:nvPr/>
        </p:nvSpPr>
        <p:spPr>
          <a:xfrm>
            <a:off x="6937375" y="1121352"/>
            <a:ext cx="2419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2.1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9" name="Rechteck 18"/>
          <p:cNvSpPr/>
          <p:nvPr/>
        </p:nvSpPr>
        <p:spPr>
          <a:xfrm>
            <a:off x="3165475" y="2093379"/>
            <a:ext cx="236648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1.3</a:t>
            </a:r>
            <a:endParaRPr lang="en-GB" dirty="0"/>
          </a:p>
        </p:txBody>
      </p:sp>
      <p:sp>
        <p:nvSpPr>
          <p:cNvPr id="21" name="Rechteck 20"/>
          <p:cNvSpPr/>
          <p:nvPr/>
        </p:nvSpPr>
        <p:spPr>
          <a:xfrm>
            <a:off x="7943850" y="5266696"/>
            <a:ext cx="236648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4.2</a:t>
            </a:r>
            <a:endParaRPr lang="en-GB" dirty="0"/>
          </a:p>
        </p:txBody>
      </p:sp>
      <p:sp>
        <p:nvSpPr>
          <p:cNvPr id="23" name="Rechteck 22"/>
          <p:cNvSpPr/>
          <p:nvPr/>
        </p:nvSpPr>
        <p:spPr>
          <a:xfrm>
            <a:off x="7252153" y="1479909"/>
            <a:ext cx="2366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2.2</a:t>
            </a:r>
            <a:endParaRPr lang="en-GB" dirty="0"/>
          </a:p>
        </p:txBody>
      </p:sp>
      <p:sp>
        <p:nvSpPr>
          <p:cNvPr id="24" name="Rechteck 23"/>
          <p:cNvSpPr/>
          <p:nvPr/>
        </p:nvSpPr>
        <p:spPr>
          <a:xfrm>
            <a:off x="7812412" y="1846528"/>
            <a:ext cx="3819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2.3</a:t>
            </a:r>
            <a:endParaRPr lang="en-GB" dirty="0"/>
          </a:p>
        </p:txBody>
      </p:sp>
      <p:sp>
        <p:nvSpPr>
          <p:cNvPr id="26" name="Rechteck 25"/>
          <p:cNvSpPr/>
          <p:nvPr/>
        </p:nvSpPr>
        <p:spPr>
          <a:xfrm>
            <a:off x="3599086" y="5047592"/>
            <a:ext cx="27082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Wurzel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der </a:t>
            </a:r>
            <a:r>
              <a:rPr lang="en-GB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Ursache</a:t>
            </a:r>
            <a:r>
              <a:rPr lang="en-GB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u="none" strike="noStrike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3.2</a:t>
            </a:r>
            <a:endParaRPr lang="en-GB" dirty="0"/>
          </a:p>
        </p:txBody>
      </p:sp>
      <p:sp>
        <p:nvSpPr>
          <p:cNvPr id="27" name="Rechteck 26"/>
          <p:cNvSpPr/>
          <p:nvPr/>
        </p:nvSpPr>
        <p:spPr>
          <a:xfrm>
            <a:off x="6845546" y="4330800"/>
            <a:ext cx="236648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4.1</a:t>
            </a:r>
            <a:endParaRPr lang="en-GB" dirty="0"/>
          </a:p>
        </p:txBody>
      </p:sp>
      <p:sp>
        <p:nvSpPr>
          <p:cNvPr id="30" name="Rechteck 29"/>
          <p:cNvSpPr/>
          <p:nvPr/>
        </p:nvSpPr>
        <p:spPr>
          <a:xfrm>
            <a:off x="968454" y="4515466"/>
            <a:ext cx="27035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3.1</a:t>
            </a:r>
            <a:endParaRPr lang="en-GB" dirty="0"/>
          </a:p>
        </p:txBody>
      </p:sp>
      <p:sp>
        <p:nvSpPr>
          <p:cNvPr id="31" name="Rechteck 30"/>
          <p:cNvSpPr/>
          <p:nvPr/>
        </p:nvSpPr>
        <p:spPr>
          <a:xfrm>
            <a:off x="556667" y="1722891"/>
            <a:ext cx="2152871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err="1"/>
              <a:t>Wurzel</a:t>
            </a:r>
            <a:r>
              <a:rPr lang="en-GB" dirty="0"/>
              <a:t> der </a:t>
            </a:r>
            <a:r>
              <a:rPr lang="en-GB" dirty="0" err="1"/>
              <a:t>Ursache</a:t>
            </a:r>
            <a:r>
              <a:rPr lang="en-GB" dirty="0"/>
              <a:t> </a:t>
            </a:r>
            <a:r>
              <a:rPr lang="en-GB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gelmäßiges Fünfeck 4"/>
          <p:cNvSpPr/>
          <p:nvPr/>
        </p:nvSpPr>
        <p:spPr>
          <a:xfrm>
            <a:off x="5654387" y="1226128"/>
            <a:ext cx="2290197" cy="194206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Regelmäßiges Fünfeck 24"/>
          <p:cNvSpPr/>
          <p:nvPr/>
        </p:nvSpPr>
        <p:spPr>
          <a:xfrm>
            <a:off x="3364190" y="1226128"/>
            <a:ext cx="2290197" cy="194206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 dirty="0"/>
          </a:p>
        </p:txBody>
      </p:sp>
      <p:sp>
        <p:nvSpPr>
          <p:cNvPr id="30" name="Regelmäßiges Fünfeck 29"/>
          <p:cNvSpPr/>
          <p:nvPr/>
        </p:nvSpPr>
        <p:spPr>
          <a:xfrm>
            <a:off x="6355040" y="3168193"/>
            <a:ext cx="2290197" cy="194206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Regelmäßiges Fünfeck 30"/>
          <p:cNvSpPr/>
          <p:nvPr/>
        </p:nvSpPr>
        <p:spPr>
          <a:xfrm>
            <a:off x="4509288" y="4361753"/>
            <a:ext cx="2290197" cy="194206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Regelmäßiges Fünfeck 31"/>
          <p:cNvSpPr/>
          <p:nvPr/>
        </p:nvSpPr>
        <p:spPr>
          <a:xfrm>
            <a:off x="2663537" y="3168193"/>
            <a:ext cx="2290197" cy="194206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3638922" y="1827828"/>
            <a:ext cx="136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UMFORMEN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131144" y="1827828"/>
            <a:ext cx="170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VERVIELFACHEN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064679" y="369157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VERBINDEN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932537" y="4831107"/>
            <a:ext cx="1440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INTEGRIEREN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841659" y="3585227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1"/>
                </a:solidFill>
              </a:rPr>
              <a:t>TRENNEN</a:t>
            </a:r>
            <a:endParaRPr lang="de-A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7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 rot="18853496">
            <a:off x="6822184" y="3770261"/>
            <a:ext cx="2863675" cy="1574395"/>
          </a:xfrm>
          <a:custGeom>
            <a:avLst/>
            <a:gdLst>
              <a:gd name="connsiteX0" fmla="*/ 0 w 2299380"/>
              <a:gd name="connsiteY0" fmla="*/ 0 h 2271571"/>
              <a:gd name="connsiteX1" fmla="*/ 2299380 w 2299380"/>
              <a:gd name="connsiteY1" fmla="*/ 0 h 2271571"/>
              <a:gd name="connsiteX2" fmla="*/ 2299380 w 2299380"/>
              <a:gd name="connsiteY2" fmla="*/ 2271571 h 2271571"/>
              <a:gd name="connsiteX3" fmla="*/ 0 w 2299380"/>
              <a:gd name="connsiteY3" fmla="*/ 2271571 h 2271571"/>
              <a:gd name="connsiteX4" fmla="*/ 0 w 2299380"/>
              <a:gd name="connsiteY4" fmla="*/ 0 h 2271571"/>
              <a:gd name="connsiteX0" fmla="*/ 621699 w 2299380"/>
              <a:gd name="connsiteY0" fmla="*/ 568830 h 2271571"/>
              <a:gd name="connsiteX1" fmla="*/ 2299380 w 2299380"/>
              <a:gd name="connsiteY1" fmla="*/ 0 h 2271571"/>
              <a:gd name="connsiteX2" fmla="*/ 2299380 w 2299380"/>
              <a:gd name="connsiteY2" fmla="*/ 2271571 h 2271571"/>
              <a:gd name="connsiteX3" fmla="*/ 0 w 2299380"/>
              <a:gd name="connsiteY3" fmla="*/ 2271571 h 2271571"/>
              <a:gd name="connsiteX4" fmla="*/ 621699 w 2299380"/>
              <a:gd name="connsiteY4" fmla="*/ 568830 h 2271571"/>
              <a:gd name="connsiteX0" fmla="*/ 1241978 w 2919659"/>
              <a:gd name="connsiteY0" fmla="*/ 568830 h 2336044"/>
              <a:gd name="connsiteX1" fmla="*/ 2919659 w 2919659"/>
              <a:gd name="connsiteY1" fmla="*/ 0 h 2336044"/>
              <a:gd name="connsiteX2" fmla="*/ 2919659 w 2919659"/>
              <a:gd name="connsiteY2" fmla="*/ 2271571 h 2336044"/>
              <a:gd name="connsiteX3" fmla="*/ 0 w 2919659"/>
              <a:gd name="connsiteY3" fmla="*/ 2336043 h 2336044"/>
              <a:gd name="connsiteX4" fmla="*/ 1241978 w 2919659"/>
              <a:gd name="connsiteY4" fmla="*/ 568830 h 2336044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2095074 w 2919659"/>
              <a:gd name="connsiteY2" fmla="*/ 1138705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9659" h="2336043">
                <a:moveTo>
                  <a:pt x="1241978" y="568830"/>
                </a:moveTo>
                <a:lnTo>
                  <a:pt x="2919659" y="0"/>
                </a:lnTo>
                <a:lnTo>
                  <a:pt x="2095074" y="1138705"/>
                </a:lnTo>
                <a:lnTo>
                  <a:pt x="0" y="2336043"/>
                </a:lnTo>
                <a:lnTo>
                  <a:pt x="1241978" y="56883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Rechteck 1"/>
          <p:cNvSpPr/>
          <p:nvPr/>
        </p:nvSpPr>
        <p:spPr>
          <a:xfrm>
            <a:off x="2802636" y="4441421"/>
            <a:ext cx="2448396" cy="169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5330100" y="4441421"/>
            <a:ext cx="2448396" cy="169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2802636" y="2708425"/>
            <a:ext cx="2448396" cy="169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5330098" y="2708425"/>
            <a:ext cx="2448396" cy="169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6"/>
          <p:cNvSpPr/>
          <p:nvPr/>
        </p:nvSpPr>
        <p:spPr>
          <a:xfrm rot="18853496">
            <a:off x="6800210" y="2018691"/>
            <a:ext cx="2893492" cy="1583692"/>
          </a:xfrm>
          <a:custGeom>
            <a:avLst/>
            <a:gdLst>
              <a:gd name="connsiteX0" fmla="*/ 0 w 2299380"/>
              <a:gd name="connsiteY0" fmla="*/ 0 h 2271571"/>
              <a:gd name="connsiteX1" fmla="*/ 2299380 w 2299380"/>
              <a:gd name="connsiteY1" fmla="*/ 0 h 2271571"/>
              <a:gd name="connsiteX2" fmla="*/ 2299380 w 2299380"/>
              <a:gd name="connsiteY2" fmla="*/ 2271571 h 2271571"/>
              <a:gd name="connsiteX3" fmla="*/ 0 w 2299380"/>
              <a:gd name="connsiteY3" fmla="*/ 2271571 h 2271571"/>
              <a:gd name="connsiteX4" fmla="*/ 0 w 2299380"/>
              <a:gd name="connsiteY4" fmla="*/ 0 h 2271571"/>
              <a:gd name="connsiteX0" fmla="*/ 621699 w 2299380"/>
              <a:gd name="connsiteY0" fmla="*/ 568830 h 2271571"/>
              <a:gd name="connsiteX1" fmla="*/ 2299380 w 2299380"/>
              <a:gd name="connsiteY1" fmla="*/ 0 h 2271571"/>
              <a:gd name="connsiteX2" fmla="*/ 2299380 w 2299380"/>
              <a:gd name="connsiteY2" fmla="*/ 2271571 h 2271571"/>
              <a:gd name="connsiteX3" fmla="*/ 0 w 2299380"/>
              <a:gd name="connsiteY3" fmla="*/ 2271571 h 2271571"/>
              <a:gd name="connsiteX4" fmla="*/ 621699 w 2299380"/>
              <a:gd name="connsiteY4" fmla="*/ 568830 h 2271571"/>
              <a:gd name="connsiteX0" fmla="*/ 1241978 w 2919659"/>
              <a:gd name="connsiteY0" fmla="*/ 568830 h 2336044"/>
              <a:gd name="connsiteX1" fmla="*/ 2919659 w 2919659"/>
              <a:gd name="connsiteY1" fmla="*/ 0 h 2336044"/>
              <a:gd name="connsiteX2" fmla="*/ 2919659 w 2919659"/>
              <a:gd name="connsiteY2" fmla="*/ 2271571 h 2336044"/>
              <a:gd name="connsiteX3" fmla="*/ 0 w 2919659"/>
              <a:gd name="connsiteY3" fmla="*/ 2336043 h 2336044"/>
              <a:gd name="connsiteX4" fmla="*/ 1241978 w 2919659"/>
              <a:gd name="connsiteY4" fmla="*/ 568830 h 2336044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2095074 w 2919659"/>
              <a:gd name="connsiteY2" fmla="*/ 1138705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1711553 w 2919659"/>
              <a:gd name="connsiteY2" fmla="*/ 1669843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1711087 w 2919659"/>
              <a:gd name="connsiteY2" fmla="*/ 1721154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1684196 w 2919659"/>
              <a:gd name="connsiteY2" fmla="*/ 1720613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  <a:gd name="connsiteX0" fmla="*/ 1241978 w 2919659"/>
              <a:gd name="connsiteY0" fmla="*/ 568830 h 2336043"/>
              <a:gd name="connsiteX1" fmla="*/ 2919659 w 2919659"/>
              <a:gd name="connsiteY1" fmla="*/ 0 h 2336043"/>
              <a:gd name="connsiteX2" fmla="*/ 1683954 w 2919659"/>
              <a:gd name="connsiteY2" fmla="*/ 1747338 h 2336043"/>
              <a:gd name="connsiteX3" fmla="*/ 0 w 2919659"/>
              <a:gd name="connsiteY3" fmla="*/ 2336043 h 2336043"/>
              <a:gd name="connsiteX4" fmla="*/ 1241978 w 2919659"/>
              <a:gd name="connsiteY4" fmla="*/ 568830 h 2336043"/>
              <a:gd name="connsiteX0" fmla="*/ 1241978 w 2852370"/>
              <a:gd name="connsiteY0" fmla="*/ 563504 h 2330717"/>
              <a:gd name="connsiteX1" fmla="*/ 2852370 w 2852370"/>
              <a:gd name="connsiteY1" fmla="*/ 0 h 2330717"/>
              <a:gd name="connsiteX2" fmla="*/ 1683954 w 2852370"/>
              <a:gd name="connsiteY2" fmla="*/ 1742012 h 2330717"/>
              <a:gd name="connsiteX3" fmla="*/ 0 w 2852370"/>
              <a:gd name="connsiteY3" fmla="*/ 2330717 h 2330717"/>
              <a:gd name="connsiteX4" fmla="*/ 1241978 w 2852370"/>
              <a:gd name="connsiteY4" fmla="*/ 563504 h 2330717"/>
              <a:gd name="connsiteX0" fmla="*/ 1241978 w 2888467"/>
              <a:gd name="connsiteY0" fmla="*/ 589506 h 2356719"/>
              <a:gd name="connsiteX1" fmla="*/ 2888467 w 2888467"/>
              <a:gd name="connsiteY1" fmla="*/ 0 h 2356719"/>
              <a:gd name="connsiteX2" fmla="*/ 1683954 w 2888467"/>
              <a:gd name="connsiteY2" fmla="*/ 1768014 h 2356719"/>
              <a:gd name="connsiteX3" fmla="*/ 0 w 2888467"/>
              <a:gd name="connsiteY3" fmla="*/ 2356719 h 2356719"/>
              <a:gd name="connsiteX4" fmla="*/ 1241978 w 2888467"/>
              <a:gd name="connsiteY4" fmla="*/ 589506 h 2356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8467" h="2356719">
                <a:moveTo>
                  <a:pt x="1241978" y="589506"/>
                </a:moveTo>
                <a:lnTo>
                  <a:pt x="2888467" y="0"/>
                </a:lnTo>
                <a:lnTo>
                  <a:pt x="1683954" y="1768014"/>
                </a:lnTo>
                <a:lnTo>
                  <a:pt x="0" y="2356719"/>
                </a:lnTo>
                <a:lnTo>
                  <a:pt x="1241978" y="58950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5310672" y="1215806"/>
            <a:ext cx="3338027" cy="1426394"/>
          </a:xfrm>
          <a:custGeom>
            <a:avLst/>
            <a:gdLst>
              <a:gd name="connsiteX0" fmla="*/ 0 w 2448396"/>
              <a:gd name="connsiteY0" fmla="*/ 0 h 1691155"/>
              <a:gd name="connsiteX1" fmla="*/ 2448396 w 2448396"/>
              <a:gd name="connsiteY1" fmla="*/ 0 h 1691155"/>
              <a:gd name="connsiteX2" fmla="*/ 2448396 w 2448396"/>
              <a:gd name="connsiteY2" fmla="*/ 1691155 h 1691155"/>
              <a:gd name="connsiteX3" fmla="*/ 0 w 2448396"/>
              <a:gd name="connsiteY3" fmla="*/ 1691155 h 1691155"/>
              <a:gd name="connsiteX4" fmla="*/ 0 w 2448396"/>
              <a:gd name="connsiteY4" fmla="*/ 0 h 1691155"/>
              <a:gd name="connsiteX0" fmla="*/ 0 w 3326220"/>
              <a:gd name="connsiteY0" fmla="*/ 0 h 1691155"/>
              <a:gd name="connsiteX1" fmla="*/ 3326220 w 3326220"/>
              <a:gd name="connsiteY1" fmla="*/ 231648 h 1691155"/>
              <a:gd name="connsiteX2" fmla="*/ 2448396 w 3326220"/>
              <a:gd name="connsiteY2" fmla="*/ 1691155 h 1691155"/>
              <a:gd name="connsiteX3" fmla="*/ 0 w 3326220"/>
              <a:gd name="connsiteY3" fmla="*/ 1691155 h 1691155"/>
              <a:gd name="connsiteX4" fmla="*/ 0 w 3326220"/>
              <a:gd name="connsiteY4" fmla="*/ 0 h 1691155"/>
              <a:gd name="connsiteX0" fmla="*/ 950976 w 3326220"/>
              <a:gd name="connsiteY0" fmla="*/ 12192 h 1459507"/>
              <a:gd name="connsiteX1" fmla="*/ 3326220 w 3326220"/>
              <a:gd name="connsiteY1" fmla="*/ 0 h 1459507"/>
              <a:gd name="connsiteX2" fmla="*/ 2448396 w 3326220"/>
              <a:gd name="connsiteY2" fmla="*/ 1459507 h 1459507"/>
              <a:gd name="connsiteX3" fmla="*/ 0 w 3326220"/>
              <a:gd name="connsiteY3" fmla="*/ 1459507 h 1459507"/>
              <a:gd name="connsiteX4" fmla="*/ 950976 w 3326220"/>
              <a:gd name="connsiteY4" fmla="*/ 12192 h 1459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26220" h="1459507">
                <a:moveTo>
                  <a:pt x="950976" y="12192"/>
                </a:moveTo>
                <a:lnTo>
                  <a:pt x="3326220" y="0"/>
                </a:lnTo>
                <a:lnTo>
                  <a:pt x="2448396" y="1459507"/>
                </a:lnTo>
                <a:lnTo>
                  <a:pt x="0" y="1459507"/>
                </a:lnTo>
                <a:lnTo>
                  <a:pt x="950976" y="1219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8"/>
          <p:cNvSpPr/>
          <p:nvPr/>
        </p:nvSpPr>
        <p:spPr>
          <a:xfrm>
            <a:off x="2802636" y="1215806"/>
            <a:ext cx="3411564" cy="1426393"/>
          </a:xfrm>
          <a:custGeom>
            <a:avLst/>
            <a:gdLst>
              <a:gd name="connsiteX0" fmla="*/ 0 w 2448396"/>
              <a:gd name="connsiteY0" fmla="*/ 0 h 1691155"/>
              <a:gd name="connsiteX1" fmla="*/ 2448396 w 2448396"/>
              <a:gd name="connsiteY1" fmla="*/ 0 h 1691155"/>
              <a:gd name="connsiteX2" fmla="*/ 2448396 w 2448396"/>
              <a:gd name="connsiteY2" fmla="*/ 1691155 h 1691155"/>
              <a:gd name="connsiteX3" fmla="*/ 0 w 2448396"/>
              <a:gd name="connsiteY3" fmla="*/ 1691155 h 1691155"/>
              <a:gd name="connsiteX4" fmla="*/ 0 w 2448396"/>
              <a:gd name="connsiteY4" fmla="*/ 0 h 1691155"/>
              <a:gd name="connsiteX0" fmla="*/ 0 w 3326220"/>
              <a:gd name="connsiteY0" fmla="*/ 0 h 1691155"/>
              <a:gd name="connsiteX1" fmla="*/ 3326220 w 3326220"/>
              <a:gd name="connsiteY1" fmla="*/ 231648 h 1691155"/>
              <a:gd name="connsiteX2" fmla="*/ 2448396 w 3326220"/>
              <a:gd name="connsiteY2" fmla="*/ 1691155 h 1691155"/>
              <a:gd name="connsiteX3" fmla="*/ 0 w 3326220"/>
              <a:gd name="connsiteY3" fmla="*/ 1691155 h 1691155"/>
              <a:gd name="connsiteX4" fmla="*/ 0 w 3326220"/>
              <a:gd name="connsiteY4" fmla="*/ 0 h 1691155"/>
              <a:gd name="connsiteX0" fmla="*/ 950976 w 3326220"/>
              <a:gd name="connsiteY0" fmla="*/ 12192 h 1459507"/>
              <a:gd name="connsiteX1" fmla="*/ 3326220 w 3326220"/>
              <a:gd name="connsiteY1" fmla="*/ 0 h 1459507"/>
              <a:gd name="connsiteX2" fmla="*/ 2448396 w 3326220"/>
              <a:gd name="connsiteY2" fmla="*/ 1459507 h 1459507"/>
              <a:gd name="connsiteX3" fmla="*/ 0 w 3326220"/>
              <a:gd name="connsiteY3" fmla="*/ 1459507 h 1459507"/>
              <a:gd name="connsiteX4" fmla="*/ 950976 w 3326220"/>
              <a:gd name="connsiteY4" fmla="*/ 12192 h 1459507"/>
              <a:gd name="connsiteX0" fmla="*/ 950976 w 3411564"/>
              <a:gd name="connsiteY0" fmla="*/ 0 h 1447315"/>
              <a:gd name="connsiteX1" fmla="*/ 3411564 w 3411564"/>
              <a:gd name="connsiteY1" fmla="*/ 12192 h 1447315"/>
              <a:gd name="connsiteX2" fmla="*/ 2448396 w 3411564"/>
              <a:gd name="connsiteY2" fmla="*/ 1447315 h 1447315"/>
              <a:gd name="connsiteX3" fmla="*/ 0 w 3411564"/>
              <a:gd name="connsiteY3" fmla="*/ 1447315 h 1447315"/>
              <a:gd name="connsiteX4" fmla="*/ 950976 w 3411564"/>
              <a:gd name="connsiteY4" fmla="*/ 0 h 144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564" h="1447315">
                <a:moveTo>
                  <a:pt x="950976" y="0"/>
                </a:moveTo>
                <a:lnTo>
                  <a:pt x="3411564" y="12192"/>
                </a:lnTo>
                <a:lnTo>
                  <a:pt x="2448396" y="1447315"/>
                </a:lnTo>
                <a:lnTo>
                  <a:pt x="0" y="1447315"/>
                </a:lnTo>
                <a:lnTo>
                  <a:pt x="95097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2802636" y="6255327"/>
            <a:ext cx="4975858" cy="207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2650236" y="2693183"/>
            <a:ext cx="7620" cy="34393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7961376" y="4157472"/>
            <a:ext cx="877824" cy="20029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59685" y="6398860"/>
            <a:ext cx="814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Nutzer</a:t>
            </a:r>
            <a:endParaRPr lang="de-AT" dirty="0"/>
          </a:p>
        </p:txBody>
      </p:sp>
      <p:sp>
        <p:nvSpPr>
          <p:cNvPr id="18" name="Textfeld 17"/>
          <p:cNvSpPr txBox="1"/>
          <p:nvPr/>
        </p:nvSpPr>
        <p:spPr>
          <a:xfrm rot="17668528">
            <a:off x="7886570" y="5036443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Bedürfnisse</a:t>
            </a:r>
            <a:endParaRPr lang="de-AT" dirty="0"/>
          </a:p>
        </p:txBody>
      </p:sp>
      <p:sp>
        <p:nvSpPr>
          <p:cNvPr id="19" name="Textfeld 18"/>
          <p:cNvSpPr txBox="1"/>
          <p:nvPr/>
        </p:nvSpPr>
        <p:spPr>
          <a:xfrm rot="16200000">
            <a:off x="1889362" y="4072087"/>
            <a:ext cx="109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Probleme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383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Benutzerdefiniert</PresentationFormat>
  <Paragraphs>24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Dominique Heissenberger</dc:creator>
  <cp:lastModifiedBy>iscn</cp:lastModifiedBy>
  <cp:revision>65</cp:revision>
  <dcterms:created xsi:type="dcterms:W3CDTF">2015-07-03T11:35:10Z</dcterms:created>
  <dcterms:modified xsi:type="dcterms:W3CDTF">2017-12-13T10:18:08Z</dcterms:modified>
</cp:coreProperties>
</file>