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0" r:id="rId3"/>
    <p:sldId id="261" r:id="rId4"/>
    <p:sldId id="262" r:id="rId5"/>
    <p:sldId id="263" r:id="rId6"/>
  </p:sldIdLst>
  <p:sldSz cx="12192000" cy="6858000"/>
  <p:notesSz cx="6858000" cy="9144000"/>
  <p:custDataLst>
    <p:tags r:id="rId8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7-04T07:55:27.320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62A1B679-1BB3-404A-AB2D-C8E86EF6622E}" emma:medium="tactile" emma:mode="ink">
          <msink:context xmlns:msink="http://schemas.microsoft.com/ink/2010/main" type="inkDrawing" rotatedBoundingBox="20146,8868 20146,9085 20131,9085 20131,8868" shapeName="Other"/>
        </emma:interpretation>
      </emma:emma>
    </inkml:annotationXML>
    <inkml:trace contextRef="#ctx0" brushRef="#br0">1 217,'0'-217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2213C-ACD2-4CD8-8792-7EDC2E9E90E1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0416-7B57-4B44-AA23-4ACA99A3066E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891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581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56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199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996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6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536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3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6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606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17D70-7067-499C-B884-9BB2FD779AE0}" type="datetimeFigureOut">
              <a:rPr lang="de-AT" smtClean="0"/>
              <a:t>10.08.2017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4844-855B-4A34-902F-EDBDFCC7225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17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Küldetésnyilatkozat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Az </a:t>
            </a:r>
            <a:r>
              <a:rPr lang="en-US" dirty="0" smtClean="0"/>
              <a:t>[</a:t>
            </a:r>
            <a:r>
              <a:rPr lang="hu-HU" dirty="0" smtClean="0"/>
              <a:t>i</a:t>
            </a:r>
            <a:r>
              <a:rPr lang="en-US" dirty="0" err="1" smtClean="0"/>
              <a:t>nnov</a:t>
            </a:r>
            <a:r>
              <a:rPr lang="hu-HU" dirty="0" err="1" smtClean="0"/>
              <a:t>áció</a:t>
            </a:r>
            <a:r>
              <a:rPr lang="en-US" dirty="0" smtClean="0"/>
              <a:t>] </a:t>
            </a:r>
            <a:r>
              <a:rPr lang="hu-HU" b="1" dirty="0" smtClean="0"/>
              <a:t>a </a:t>
            </a:r>
            <a:r>
              <a:rPr lang="hu-HU" b="1" dirty="0"/>
              <a:t>küldetés </a:t>
            </a:r>
            <a:r>
              <a:rPr lang="hu-HU" dirty="0" smtClean="0"/>
              <a:t>a </a:t>
            </a:r>
            <a:r>
              <a:rPr lang="en-US" dirty="0" smtClean="0"/>
              <a:t>[</a:t>
            </a:r>
            <a:r>
              <a:rPr lang="hu-HU" dirty="0" smtClean="0"/>
              <a:t>célcsoport</a:t>
            </a:r>
            <a:r>
              <a:rPr lang="en-US" dirty="0" smtClean="0"/>
              <a:t>] </a:t>
            </a:r>
            <a:r>
              <a:rPr lang="hu-HU" b="1" dirty="0" smtClean="0"/>
              <a:t>számára a</a:t>
            </a:r>
            <a:r>
              <a:rPr lang="hu-HU" dirty="0" smtClean="0"/>
              <a:t> </a:t>
            </a:r>
            <a:r>
              <a:rPr lang="en-US" dirty="0" smtClean="0"/>
              <a:t>[</a:t>
            </a:r>
            <a:r>
              <a:rPr lang="hu-HU" dirty="0" smtClean="0"/>
              <a:t>megvalósítandó leírása</a:t>
            </a:r>
            <a:r>
              <a:rPr lang="en-US" dirty="0" smtClean="0"/>
              <a:t>]</a:t>
            </a:r>
            <a:r>
              <a:rPr lang="hu-HU" dirty="0" smtClean="0"/>
              <a:t> </a:t>
            </a:r>
            <a:r>
              <a:rPr lang="hu-HU" b="1" dirty="0" smtClean="0"/>
              <a:t>megvalósításával</a:t>
            </a:r>
            <a:r>
              <a:rPr lang="en-US" dirty="0" smtClean="0"/>
              <a:t>, </a:t>
            </a:r>
            <a:r>
              <a:rPr lang="hu-HU" b="1" dirty="0" smtClean="0"/>
              <a:t>így elérhető a </a:t>
            </a:r>
            <a:r>
              <a:rPr lang="en-US" dirty="0" smtClean="0"/>
              <a:t>[</a:t>
            </a:r>
            <a:r>
              <a:rPr lang="hu-HU" dirty="0" smtClean="0"/>
              <a:t>hosszú távú hatás</a:t>
            </a:r>
            <a:r>
              <a:rPr lang="en-US" dirty="0" smtClean="0"/>
              <a:t>].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806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1435" y="-27384"/>
            <a:ext cx="10910455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A mag és </a:t>
            </a:r>
            <a:r>
              <a:rPr lang="en-GB" dirty="0" smtClean="0"/>
              <a:t>a</a:t>
            </a:r>
            <a:r>
              <a:rPr lang="hu-HU" dirty="0" smtClean="0"/>
              <a:t>z érdekeltek analízise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1014845"/>
            <a:ext cx="7762875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Rokopis 5">
                <a:extLst>
                  <a:ext uri="{FF2B5EF4-FFF2-40B4-BE49-F238E27FC236}">
                    <a16:creationId xmlns="" xmlns:a16="http://schemas.microsoft.com/office/drawing/2014/main" id="{EFA8FA91-9522-154D-9A02-567CDD70F54A}"/>
                  </a:ext>
                </a:extLst>
              </p14:cNvPr>
              <p14:cNvContentPartPr/>
              <p14:nvPr/>
            </p14:nvContentPartPr>
            <p14:xfrm>
              <a:off x="7247143" y="3192645"/>
              <a:ext cx="360" cy="78120"/>
            </p14:xfrm>
          </p:contentPart>
        </mc:Choice>
        <mc:Fallback xmlns="">
          <p:pic>
            <p:nvPicPr>
              <p:cNvPr id="4" name="Rokopis 5">
                <a:extLst>
                  <a:ext uri="{FF2B5EF4-FFF2-40B4-BE49-F238E27FC236}">
                    <a16:creationId xmlns:a16="http://schemas.microsoft.com/office/drawing/2014/main" id="{EFA8FA91-9522-154D-9A02-567CDD70F5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38503" y="3183645"/>
                <a:ext cx="18000" cy="9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3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1435" y="-27384"/>
            <a:ext cx="10910455" cy="936104"/>
          </a:xfrm>
        </p:spPr>
        <p:txBody>
          <a:bodyPr>
            <a:normAutofit/>
          </a:bodyPr>
          <a:lstStyle/>
          <a:p>
            <a:r>
              <a:rPr lang="en-GB" dirty="0" smtClean="0"/>
              <a:t>SWOT-</a:t>
            </a:r>
            <a:r>
              <a:rPr lang="hu-HU" dirty="0" smtClean="0"/>
              <a:t>a</a:t>
            </a:r>
            <a:r>
              <a:rPr lang="en-GB" dirty="0" err="1" smtClean="0"/>
              <a:t>nal</a:t>
            </a:r>
            <a:r>
              <a:rPr lang="hu-HU" dirty="0" err="1" smtClean="0"/>
              <a:t>ízis</a:t>
            </a:r>
            <a:r>
              <a:rPr lang="en-GB" dirty="0" smtClean="0"/>
              <a:t>: &lt;</a:t>
            </a:r>
            <a:r>
              <a:rPr lang="hu-HU" dirty="0" smtClean="0"/>
              <a:t>Elemzésre kerülő döntés</a:t>
            </a:r>
            <a:r>
              <a:rPr lang="en-GB" dirty="0" smtClean="0"/>
              <a:t>&gt;</a:t>
            </a:r>
            <a:endParaRPr lang="en-GB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604737"/>
              </p:ext>
            </p:extLst>
          </p:nvPr>
        </p:nvGraphicFramePr>
        <p:xfrm>
          <a:off x="1631504" y="1340297"/>
          <a:ext cx="8686800" cy="257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Erősségek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Gyengeségek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/>
                        <a:t>…</a:t>
                      </a:r>
                      <a:endParaRPr lang="en-GB" baseline="0" noProof="0" dirty="0"/>
                    </a:p>
                    <a:p>
                      <a:endParaRPr lang="en-GB" noProof="0" dirty="0"/>
                    </a:p>
                    <a:p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1" kern="1200" noProof="0" dirty="0" smtClean="0"/>
                        <a:t>Lehetőségek</a:t>
                      </a:r>
                      <a:endParaRPr lang="en-GB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kern="1200" noProof="0" dirty="0" smtClean="0"/>
                        <a:t>Veszélyek</a:t>
                      </a:r>
                      <a:endParaRPr lang="en-GB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endParaRPr lang="en-GB" noProof="0" dirty="0"/>
                    </a:p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1435" y="-27384"/>
            <a:ext cx="10910455" cy="936104"/>
          </a:xfrm>
        </p:spPr>
        <p:txBody>
          <a:bodyPr>
            <a:normAutofit/>
          </a:bodyPr>
          <a:lstStyle/>
          <a:p>
            <a:r>
              <a:rPr lang="en-GB" dirty="0"/>
              <a:t>+/- </a:t>
            </a:r>
            <a:r>
              <a:rPr lang="hu-HU" dirty="0" smtClean="0"/>
              <a:t>analízis</a:t>
            </a:r>
            <a:r>
              <a:rPr lang="en-GB" dirty="0" smtClean="0"/>
              <a:t>: </a:t>
            </a:r>
            <a:r>
              <a:rPr lang="hu-HU" dirty="0" smtClean="0"/>
              <a:t>Iskola és ipar együttműködése</a:t>
            </a:r>
            <a:endParaRPr lang="en-GB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84138"/>
              </p:ext>
            </p:extLst>
          </p:nvPr>
        </p:nvGraphicFramePr>
        <p:xfrm>
          <a:off x="1631504" y="820752"/>
          <a:ext cx="8686800" cy="4577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Erősségek </a:t>
                      </a:r>
                      <a:r>
                        <a:rPr lang="en-GB" noProof="0" dirty="0" smtClean="0"/>
                        <a:t>(+)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Gyengeségek </a:t>
                      </a:r>
                      <a:r>
                        <a:rPr lang="en-GB" noProof="0" dirty="0" smtClean="0"/>
                        <a:t>(-)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noProof="0" dirty="0" smtClean="0"/>
                        <a:t>Marketing-hatás</a:t>
                      </a:r>
                      <a:endParaRPr lang="en-GB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noProof="0" dirty="0" smtClean="0"/>
                        <a:t>Több forrás marketingre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Hallgatók elhelyezkedése az iparban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Együttműködés projektekben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Cégek látogatása hallgatókkal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Meghívott előadók vállalatoktól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Elmélet és gyakorlat ötvözése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Szponzorálás, ingyenes szoftverlicencek </a:t>
                      </a:r>
                      <a:r>
                        <a:rPr lang="en-GB" baseline="0" noProof="0" dirty="0" smtClean="0"/>
                        <a:t>(</a:t>
                      </a:r>
                      <a:r>
                        <a:rPr lang="hu-HU" baseline="0" noProof="0" dirty="0" smtClean="0"/>
                        <a:t>pl. </a:t>
                      </a:r>
                      <a:r>
                        <a:rPr lang="en-GB" baseline="0" noProof="0" dirty="0" smtClean="0"/>
                        <a:t>MS Project)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sz="1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 iskola</a:t>
                      </a:r>
                      <a:r>
                        <a:rPr lang="hu-HU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ismertségének és láthatóságának növekedése</a:t>
                      </a:r>
                      <a:endParaRPr lang="en-GB" sz="180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Jobb összkép a szülők és diákok szemében</a:t>
                      </a: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noProof="0" dirty="0" smtClean="0"/>
                        <a:t>Folyamatos erőfeszítések ipari partnerek keresésére: Ki, mikor, …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noProof="0" dirty="0" smtClean="0"/>
                        <a:t>Lehetséges konfliktusok cégekkel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Lehetséges manipuláció marketingcélokra</a:t>
                      </a:r>
                      <a:endParaRPr lang="en-GB" baseline="0" noProof="0" dirty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hu-HU" baseline="0" noProof="0" dirty="0" smtClean="0"/>
                        <a:t>A diákok/tanárok/szülők esetleges kihasználása marketingcélokra</a:t>
                      </a:r>
                      <a:endParaRPr lang="en-GB" baseline="0" noProof="0" dirty="0"/>
                    </a:p>
                    <a:p>
                      <a:pPr marL="442913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 iskolát kihasználják marketingeszköznek</a:t>
                      </a:r>
                      <a:endParaRPr lang="en-GB" baseline="0" noProof="0" dirty="0"/>
                    </a:p>
                    <a:p>
                      <a:pPr marL="442913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baseline="0" noProof="0" dirty="0" smtClean="0"/>
                        <a:t>Az ipari szponzoráció nem átlátható</a:t>
                      </a:r>
                      <a:endParaRPr lang="en-GB" baseline="0" noProof="0" dirty="0"/>
                    </a:p>
                    <a:p>
                      <a:endParaRPr lang="en-GB" noProof="0" dirty="0"/>
                    </a:p>
                    <a:p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8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1435" y="-27384"/>
            <a:ext cx="10910455" cy="936104"/>
          </a:xfrm>
        </p:spPr>
        <p:txBody>
          <a:bodyPr>
            <a:normAutofit/>
          </a:bodyPr>
          <a:lstStyle/>
          <a:p>
            <a:r>
              <a:rPr lang="en-GB" dirty="0" smtClean="0"/>
              <a:t>+/-</a:t>
            </a:r>
            <a:r>
              <a:rPr lang="hu-HU" dirty="0" smtClean="0"/>
              <a:t> analízis</a:t>
            </a:r>
            <a:r>
              <a:rPr lang="en-GB" dirty="0" smtClean="0"/>
              <a:t>: &lt;</a:t>
            </a:r>
            <a:r>
              <a:rPr lang="hu-HU" dirty="0" smtClean="0"/>
              <a:t>Elemzésre </a:t>
            </a:r>
            <a:r>
              <a:rPr lang="hu-HU" dirty="0"/>
              <a:t>kerülő </a:t>
            </a:r>
            <a:r>
              <a:rPr lang="hu-HU" dirty="0" smtClean="0"/>
              <a:t>döntés</a:t>
            </a:r>
            <a:r>
              <a:rPr lang="en-GB" dirty="0" smtClean="0"/>
              <a:t>&gt;</a:t>
            </a:r>
            <a:endParaRPr lang="en-GB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519007"/>
              </p:ext>
            </p:extLst>
          </p:nvPr>
        </p:nvGraphicFramePr>
        <p:xfrm>
          <a:off x="1631504" y="1340297"/>
          <a:ext cx="8686800" cy="1285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Erősségek </a:t>
                      </a:r>
                      <a:r>
                        <a:rPr lang="en-GB" noProof="0" dirty="0" smtClean="0"/>
                        <a:t>(+)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noProof="0" dirty="0" smtClean="0"/>
                        <a:t>Gyengeségek </a:t>
                      </a:r>
                      <a:r>
                        <a:rPr lang="en-GB" noProof="0" dirty="0" smtClean="0"/>
                        <a:t>(-)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/>
                        <a:t>…</a:t>
                      </a:r>
                      <a:endParaRPr lang="en-GB" baseline="0" noProof="0" dirty="0"/>
                    </a:p>
                    <a:p>
                      <a:endParaRPr lang="en-GB" noProof="0" dirty="0"/>
                    </a:p>
                    <a:p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0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153</Words>
  <Application>Microsoft Office PowerPoint</Application>
  <PresentationFormat>Szélesvásznú</PresentationFormat>
  <Paragraphs>36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Küldetésnyilatkozat</vt:lpstr>
      <vt:lpstr>A mag és az érdekeltek analízise</vt:lpstr>
      <vt:lpstr>SWOT-analízis: &lt;Elemzésre kerülő döntés&gt;</vt:lpstr>
      <vt:lpstr>+/- analízis: Iskola és ipar együttműködése</vt:lpstr>
      <vt:lpstr>+/- analízis: &lt;Elemzésre kerülő döntés&gt;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Dominique Heissenberger</dc:creator>
  <cp:lastModifiedBy>Szabó János</cp:lastModifiedBy>
  <cp:revision>86</cp:revision>
  <dcterms:created xsi:type="dcterms:W3CDTF">2015-07-03T11:35:10Z</dcterms:created>
  <dcterms:modified xsi:type="dcterms:W3CDTF">2017-08-10T13:08:13Z</dcterms:modified>
</cp:coreProperties>
</file>