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2192000" cy="6858000"/>
  <p:notesSz cx="6858000" cy="9144000"/>
  <p:custDataLst>
    <p:tags r:id="rId7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2213C-ACD2-4CD8-8792-7EDC2E9E90E1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60416-7B57-4B44-AA23-4ACA99A3066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891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1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5581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356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199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215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996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536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536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263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69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0606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17D70-7067-499C-B884-9BB2FD779AE0}" type="datetimeFigureOut">
              <a:rPr lang="de-AT" smtClean="0"/>
              <a:t>31.07.2017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2171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435" y="-27384"/>
            <a:ext cx="10910455" cy="9361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SWOT-</a:t>
            </a:r>
            <a:r>
              <a:rPr lang="hu-HU" dirty="0" smtClean="0"/>
              <a:t>analízis</a:t>
            </a:r>
            <a:r>
              <a:rPr lang="en-GB" dirty="0" smtClean="0"/>
              <a:t>: </a:t>
            </a:r>
            <a:r>
              <a:rPr lang="hu-HU" dirty="0" smtClean="0"/>
              <a:t>Iskola együttműködése </a:t>
            </a:r>
            <a:r>
              <a:rPr lang="hu-HU" dirty="0"/>
              <a:t>az iparral</a:t>
            </a:r>
            <a:endParaRPr lang="en-GB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295728"/>
              </p:ext>
            </p:extLst>
          </p:nvPr>
        </p:nvGraphicFramePr>
        <p:xfrm>
          <a:off x="1679005" y="606996"/>
          <a:ext cx="8686800" cy="716065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Erősségek </a:t>
                      </a:r>
                      <a:r>
                        <a:rPr lang="hu-HU" b="0" noProof="0" dirty="0" smtClean="0"/>
                        <a:t>(</a:t>
                      </a:r>
                      <a:r>
                        <a:rPr lang="en-GB" b="1" noProof="0" dirty="0" smtClean="0"/>
                        <a:t>S</a:t>
                      </a:r>
                      <a:r>
                        <a:rPr lang="en-GB" b="0" noProof="0" dirty="0" smtClean="0"/>
                        <a:t>trengths</a:t>
                      </a:r>
                      <a:r>
                        <a:rPr lang="hu-HU" b="0" noProof="0" dirty="0" smtClean="0"/>
                        <a:t>)</a:t>
                      </a:r>
                      <a:endParaRPr lang="en-GB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Gyengeségek </a:t>
                      </a:r>
                      <a:r>
                        <a:rPr lang="hu-HU" b="0" noProof="0" dirty="0" smtClean="0"/>
                        <a:t>(</a:t>
                      </a:r>
                      <a:r>
                        <a:rPr lang="en-GB" b="1" noProof="0" dirty="0" smtClean="0"/>
                        <a:t>W</a:t>
                      </a:r>
                      <a:r>
                        <a:rPr lang="en-GB" b="0" noProof="0" dirty="0" smtClean="0"/>
                        <a:t>eaknesses</a:t>
                      </a:r>
                      <a:r>
                        <a:rPr lang="hu-HU" b="0" noProof="0" dirty="0" smtClean="0"/>
                        <a:t>)</a:t>
                      </a:r>
                      <a:endParaRPr lang="en-GB" b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Marketing-</a:t>
                      </a:r>
                      <a:r>
                        <a:rPr lang="hu-HU" noProof="0" dirty="0" smtClean="0"/>
                        <a:t>hatás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noProof="0" dirty="0" smtClean="0"/>
                        <a:t>Több költségvetés a </a:t>
                      </a:r>
                      <a:r>
                        <a:rPr lang="hu-HU" noProof="0" dirty="0" err="1" smtClean="0"/>
                        <a:t>marketingra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Tanulók elhelyezkedése az iparban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Együttműködés projektekben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Vállalatok meglátogatása diákokkal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Beszélgetések meghívott ipari szereplőkkel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Elmélet és gyakorlat integrálása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Szponzorált és ingyenes licencek </a:t>
                      </a:r>
                      <a:r>
                        <a:rPr lang="en-GB" baseline="0" noProof="0" dirty="0" smtClean="0"/>
                        <a:t>(</a:t>
                      </a:r>
                      <a:r>
                        <a:rPr lang="en-GB" baseline="0" noProof="0" dirty="0" smtClean="0"/>
                        <a:t>MS Project from MS)</a:t>
                      </a: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baseline="0" noProof="0" dirty="0" err="1" smtClean="0"/>
                        <a:t>Sok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erőfeszítés</a:t>
                      </a:r>
                      <a:r>
                        <a:rPr lang="hu-HU" baseline="0" noProof="0" dirty="0" smtClean="0"/>
                        <a:t>t igényel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ipari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partnereket</a:t>
                      </a:r>
                      <a:r>
                        <a:rPr lang="hu-HU" baseline="0" noProof="0" dirty="0" smtClean="0"/>
                        <a:t> </a:t>
                      </a:r>
                      <a:r>
                        <a:rPr lang="en-GB" baseline="0" noProof="0" dirty="0" err="1" smtClean="0"/>
                        <a:t>keresni</a:t>
                      </a:r>
                      <a:endParaRPr lang="en-GB" baseline="0" noProof="0" dirty="0" smtClean="0"/>
                    </a:p>
                    <a:p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b="1" kern="1200" noProof="0" dirty="0" smtClean="0"/>
                        <a:t>Lehetőségek</a:t>
                      </a:r>
                      <a:r>
                        <a:rPr lang="hu-HU" sz="1800" b="1" kern="1200" baseline="0" noProof="0" dirty="0" smtClean="0"/>
                        <a:t> </a:t>
                      </a:r>
                      <a:r>
                        <a:rPr lang="hu-HU" sz="1800" b="0" kern="1200" baseline="0" noProof="0" dirty="0" smtClean="0"/>
                        <a:t>(</a:t>
                      </a:r>
                      <a:r>
                        <a:rPr lang="hu-HU" sz="1800" b="1" kern="1200" noProof="0" dirty="0" err="1" smtClean="0"/>
                        <a:t>O</a:t>
                      </a:r>
                      <a:r>
                        <a:rPr lang="hu-HU" sz="1800" b="0" kern="1200" noProof="0" dirty="0" err="1" smtClean="0"/>
                        <a:t>pportunities</a:t>
                      </a:r>
                      <a:r>
                        <a:rPr lang="hu-HU" sz="1800" b="0" kern="1200" noProof="0" dirty="0" smtClean="0"/>
                        <a:t>)</a:t>
                      </a:r>
                      <a:endParaRPr lang="en-GB" sz="1800" b="0" kern="1200" noProof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noProof="0" dirty="0" smtClean="0"/>
                        <a:t>Veszélyek </a:t>
                      </a:r>
                      <a:r>
                        <a:rPr lang="hu-HU" sz="1800" b="0" kern="1200" noProof="0" dirty="0" smtClean="0"/>
                        <a:t>(</a:t>
                      </a:r>
                      <a:r>
                        <a:rPr lang="hu-HU" sz="1800" b="1" kern="1200" noProof="0" dirty="0" err="1" smtClean="0"/>
                        <a:t>T</a:t>
                      </a:r>
                      <a:r>
                        <a:rPr lang="hu-HU" sz="1800" b="0" kern="1200" noProof="0" dirty="0" err="1" smtClean="0"/>
                        <a:t>hreats</a:t>
                      </a:r>
                      <a:r>
                        <a:rPr lang="hu-HU" sz="1800" b="0" kern="1200" noProof="0" dirty="0" smtClean="0"/>
                        <a:t>)</a:t>
                      </a:r>
                      <a:endParaRPr lang="en-GB" sz="1800" b="0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84334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Az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iskola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jobb megismertetése, több publicitás</a:t>
                      </a:r>
                      <a:endParaRPr lang="en-GB" sz="180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Jó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kép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kialaulása</a:t>
                      </a:r>
                      <a:r>
                        <a:rPr lang="hu-HU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szülők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diákok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szemében</a:t>
                      </a:r>
                      <a:endParaRPr lang="en-GB" sz="180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noProof="0" dirty="0" smtClean="0"/>
                    </a:p>
                    <a:p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Lehetséges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konfliktusok</a:t>
                      </a:r>
                      <a:r>
                        <a:rPr lang="en-GB" noProof="0" dirty="0" smtClean="0"/>
                        <a:t> a </a:t>
                      </a:r>
                      <a:r>
                        <a:rPr lang="en-GB" noProof="0" dirty="0" err="1" smtClean="0"/>
                        <a:t>vállalatokkal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Lehetséges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manipuláció</a:t>
                      </a:r>
                      <a:r>
                        <a:rPr lang="en-GB" noProof="0" dirty="0" smtClean="0"/>
                        <a:t> marketing </a:t>
                      </a:r>
                      <a:r>
                        <a:rPr lang="en-GB" noProof="0" dirty="0" err="1" smtClean="0"/>
                        <a:t>célokra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A </a:t>
                      </a:r>
                      <a:r>
                        <a:rPr lang="en-GB" noProof="0" dirty="0" err="1" smtClean="0"/>
                        <a:t>diákokat</a:t>
                      </a:r>
                      <a:r>
                        <a:rPr lang="en-GB" noProof="0" dirty="0" smtClean="0"/>
                        <a:t> / </a:t>
                      </a:r>
                      <a:r>
                        <a:rPr lang="en-GB" noProof="0" dirty="0" err="1" smtClean="0"/>
                        <a:t>tanárokat</a:t>
                      </a:r>
                      <a:r>
                        <a:rPr lang="en-GB" noProof="0" dirty="0" smtClean="0"/>
                        <a:t> / </a:t>
                      </a:r>
                      <a:r>
                        <a:rPr lang="en-GB" noProof="0" dirty="0" err="1" smtClean="0"/>
                        <a:t>szülőket</a:t>
                      </a:r>
                      <a:r>
                        <a:rPr lang="en-GB" noProof="0" dirty="0" smtClean="0"/>
                        <a:t> a </a:t>
                      </a:r>
                      <a:r>
                        <a:rPr lang="en-GB" noProof="0" dirty="0" err="1" smtClean="0"/>
                        <a:t>cégek</a:t>
                      </a:r>
                      <a:r>
                        <a:rPr lang="en-GB" noProof="0" dirty="0" smtClean="0"/>
                        <a:t> marketing </a:t>
                      </a:r>
                      <a:r>
                        <a:rPr lang="en-GB" noProof="0" dirty="0" err="1" smtClean="0"/>
                        <a:t>célokra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felhasználhatják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Az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iskolát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marketingplatformként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használják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fel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Az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iparági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szponzorálás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átlátha</a:t>
                      </a:r>
                      <a:r>
                        <a:rPr lang="hu-HU" noProof="0" dirty="0" err="1" smtClean="0"/>
                        <a:t>tatlansága</a:t>
                      </a:r>
                      <a:endParaRPr lang="en-GB" noProof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6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435" y="-27384"/>
            <a:ext cx="10910455" cy="936104"/>
          </a:xfrm>
        </p:spPr>
        <p:txBody>
          <a:bodyPr>
            <a:normAutofit/>
          </a:bodyPr>
          <a:lstStyle/>
          <a:p>
            <a:r>
              <a:rPr lang="en-GB" dirty="0" smtClean="0"/>
              <a:t>SWOT-</a:t>
            </a:r>
            <a:r>
              <a:rPr lang="hu-HU" dirty="0" smtClean="0"/>
              <a:t>a</a:t>
            </a:r>
            <a:r>
              <a:rPr lang="en-GB" dirty="0" err="1" smtClean="0"/>
              <a:t>nal</a:t>
            </a:r>
            <a:r>
              <a:rPr lang="hu-HU" dirty="0" smtClean="0"/>
              <a:t>íz</a:t>
            </a:r>
            <a:r>
              <a:rPr lang="en-GB" dirty="0" smtClean="0"/>
              <a:t>is</a:t>
            </a:r>
            <a:r>
              <a:rPr lang="en-GB" dirty="0" smtClean="0"/>
              <a:t>: </a:t>
            </a:r>
            <a:r>
              <a:rPr lang="en-GB" dirty="0"/>
              <a:t>&lt;</a:t>
            </a:r>
            <a:r>
              <a:rPr lang="hu-HU" dirty="0"/>
              <a:t>Megvizsgálandó döntés</a:t>
            </a:r>
            <a:r>
              <a:rPr lang="en-GB" dirty="0"/>
              <a:t>&gt;</a:t>
            </a:r>
            <a:endParaRPr lang="en-GB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668067"/>
              </p:ext>
            </p:extLst>
          </p:nvPr>
        </p:nvGraphicFramePr>
        <p:xfrm>
          <a:off x="1631504" y="1340297"/>
          <a:ext cx="8686800" cy="2570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noProof="0" dirty="0" smtClean="0"/>
                        <a:t>Erősségek </a:t>
                      </a:r>
                      <a:r>
                        <a:rPr lang="hu-HU" b="0" noProof="0" dirty="0" smtClean="0"/>
                        <a:t>(</a:t>
                      </a:r>
                      <a:r>
                        <a:rPr lang="en-GB" b="1" noProof="0" dirty="0" smtClean="0"/>
                        <a:t>S</a:t>
                      </a:r>
                      <a:r>
                        <a:rPr lang="en-GB" b="0" noProof="0" dirty="0" smtClean="0"/>
                        <a:t>trengths</a:t>
                      </a:r>
                      <a:r>
                        <a:rPr lang="hu-HU" b="0" noProof="0" dirty="0" smtClean="0"/>
                        <a:t>)</a:t>
                      </a:r>
                      <a:endParaRPr lang="en-GB" b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noProof="0" dirty="0" smtClean="0"/>
                        <a:t>Gyengeségek </a:t>
                      </a:r>
                      <a:r>
                        <a:rPr lang="hu-HU" b="0" noProof="0" dirty="0" smtClean="0"/>
                        <a:t>(</a:t>
                      </a:r>
                      <a:r>
                        <a:rPr lang="en-GB" b="1" noProof="0" dirty="0" smtClean="0"/>
                        <a:t>W</a:t>
                      </a:r>
                      <a:r>
                        <a:rPr lang="en-GB" b="0" noProof="0" dirty="0" smtClean="0"/>
                        <a:t>eaknesses</a:t>
                      </a:r>
                      <a:r>
                        <a:rPr lang="hu-HU" b="0" noProof="0" dirty="0" smtClean="0"/>
                        <a:t>)</a:t>
                      </a:r>
                      <a:endParaRPr lang="en-GB" b="0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…</a:t>
                      </a:r>
                      <a:endParaRPr lang="en-GB" baseline="0" noProof="0" dirty="0" smtClean="0"/>
                    </a:p>
                    <a:p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b="1" kern="1200" noProof="0" dirty="0" smtClean="0"/>
                        <a:t>Lehetőségek</a:t>
                      </a:r>
                      <a:r>
                        <a:rPr lang="hu-HU" sz="1800" b="1" kern="1200" baseline="0" noProof="0" dirty="0" smtClean="0"/>
                        <a:t> </a:t>
                      </a:r>
                      <a:r>
                        <a:rPr lang="hu-HU" sz="1800" b="0" kern="1200" baseline="0" noProof="0" dirty="0" smtClean="0"/>
                        <a:t>(</a:t>
                      </a:r>
                      <a:r>
                        <a:rPr lang="hu-HU" sz="1800" b="1" kern="1200" noProof="0" dirty="0" err="1" smtClean="0"/>
                        <a:t>O</a:t>
                      </a:r>
                      <a:r>
                        <a:rPr lang="hu-HU" sz="1800" b="0" kern="1200" noProof="0" dirty="0" err="1" smtClean="0"/>
                        <a:t>pportunities</a:t>
                      </a:r>
                      <a:r>
                        <a:rPr lang="hu-HU" sz="1800" b="0" kern="1200" noProof="0" dirty="0" smtClean="0"/>
                        <a:t>)</a:t>
                      </a:r>
                      <a:endParaRPr lang="en-GB" sz="1800" b="0" kern="1200" noProof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noProof="0" dirty="0" smtClean="0"/>
                        <a:t>Veszélyek </a:t>
                      </a:r>
                      <a:r>
                        <a:rPr lang="hu-HU" sz="1800" b="0" kern="1200" noProof="0" dirty="0" smtClean="0"/>
                        <a:t>(</a:t>
                      </a:r>
                      <a:r>
                        <a:rPr lang="hu-HU" sz="1800" b="1" kern="1200" noProof="0" dirty="0" err="1" smtClean="0"/>
                        <a:t>T</a:t>
                      </a:r>
                      <a:r>
                        <a:rPr lang="hu-HU" sz="1800" b="0" kern="1200" noProof="0" dirty="0" err="1" smtClean="0"/>
                        <a:t>hreats</a:t>
                      </a:r>
                      <a:r>
                        <a:rPr lang="hu-HU" sz="1800" b="0" kern="1200" noProof="0" dirty="0" smtClean="0"/>
                        <a:t>)</a:t>
                      </a:r>
                      <a:endParaRPr lang="en-GB" sz="1800" b="0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endParaRPr lang="en-GB" noProof="0" dirty="0" smtClean="0"/>
                    </a:p>
                    <a:p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63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435" y="-27384"/>
            <a:ext cx="10910455" cy="936104"/>
          </a:xfrm>
        </p:spPr>
        <p:txBody>
          <a:bodyPr>
            <a:normAutofit/>
          </a:bodyPr>
          <a:lstStyle/>
          <a:p>
            <a:r>
              <a:rPr lang="en-GB" dirty="0" smtClean="0"/>
              <a:t>+/- </a:t>
            </a:r>
            <a:r>
              <a:rPr lang="hu-HU" dirty="0" smtClean="0"/>
              <a:t>a</a:t>
            </a:r>
            <a:r>
              <a:rPr lang="en-GB" dirty="0" err="1" smtClean="0"/>
              <a:t>nal</a:t>
            </a:r>
            <a:r>
              <a:rPr lang="hu-HU" dirty="0" smtClean="0"/>
              <a:t>íz</a:t>
            </a:r>
            <a:r>
              <a:rPr lang="en-GB" dirty="0" smtClean="0"/>
              <a:t>is</a:t>
            </a:r>
            <a:r>
              <a:rPr lang="en-GB" dirty="0" smtClean="0"/>
              <a:t>: </a:t>
            </a:r>
            <a:r>
              <a:rPr lang="hu-HU" dirty="0"/>
              <a:t>Iskola együttműködése az iparral</a:t>
            </a:r>
            <a:endParaRPr lang="en-GB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222211"/>
              </p:ext>
            </p:extLst>
          </p:nvPr>
        </p:nvGraphicFramePr>
        <p:xfrm>
          <a:off x="1631504" y="820752"/>
          <a:ext cx="8686800" cy="4302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Előnyök </a:t>
                      </a:r>
                      <a:r>
                        <a:rPr lang="en-GB" noProof="0" dirty="0" smtClean="0"/>
                        <a:t>(+)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Hátrányok</a:t>
                      </a:r>
                      <a:r>
                        <a:rPr lang="en-GB" noProof="0" dirty="0" smtClean="0"/>
                        <a:t> (-)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Marketing-</a:t>
                      </a:r>
                      <a:r>
                        <a:rPr lang="hu-HU" noProof="0" dirty="0" smtClean="0"/>
                        <a:t>hatás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noProof="0" dirty="0" smtClean="0"/>
                        <a:t>Több költségvetés a </a:t>
                      </a:r>
                      <a:r>
                        <a:rPr lang="hu-HU" noProof="0" dirty="0" err="1" smtClean="0"/>
                        <a:t>marketingra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Tanulók elhelyezkedése az iparban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Együttműködés projektekben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Vállalatok meglátogatása diákokkal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Beszélgetések meghívott ipari szereplőkkel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Elmélet és gyakorlat integrálása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hu-HU" baseline="0" noProof="0" dirty="0" smtClean="0"/>
                        <a:t>Szponzorált és ingyenes licencek </a:t>
                      </a:r>
                      <a:r>
                        <a:rPr lang="en-GB" baseline="0" noProof="0" dirty="0" smtClean="0"/>
                        <a:t>(MS Project from MS)</a:t>
                      </a:r>
                      <a:endParaRPr lang="hu-HU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Az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iskola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jobb megismertetése, több publicitás</a:t>
                      </a:r>
                      <a:endParaRPr lang="en-GB" sz="180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Jó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kép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kialaulása</a:t>
                      </a:r>
                      <a:r>
                        <a:rPr lang="hu-HU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szülők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diákok</a:t>
                      </a:r>
                      <a:r>
                        <a:rPr lang="en-GB" sz="18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szemében</a:t>
                      </a:r>
                      <a:endParaRPr lang="en-GB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baseline="0" noProof="0" dirty="0" err="1" smtClean="0"/>
                        <a:t>Sok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erőfeszítés</a:t>
                      </a:r>
                      <a:r>
                        <a:rPr lang="hu-HU" baseline="0" noProof="0" dirty="0" smtClean="0"/>
                        <a:t>t igényel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ipari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baseline="0" noProof="0" dirty="0" err="1" smtClean="0"/>
                        <a:t>partnereket</a:t>
                      </a:r>
                      <a:r>
                        <a:rPr lang="hu-HU" baseline="0" noProof="0" dirty="0" smtClean="0"/>
                        <a:t> </a:t>
                      </a:r>
                      <a:r>
                        <a:rPr lang="en-GB" baseline="0" noProof="0" dirty="0" err="1" smtClean="0"/>
                        <a:t>keresni</a:t>
                      </a:r>
                      <a:endParaRPr lang="en-GB" baseline="0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endParaRPr lang="hu-HU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Lehetséges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konfliktusok</a:t>
                      </a:r>
                      <a:r>
                        <a:rPr lang="en-GB" noProof="0" dirty="0" smtClean="0"/>
                        <a:t> a </a:t>
                      </a:r>
                      <a:r>
                        <a:rPr lang="en-GB" noProof="0" dirty="0" err="1" smtClean="0"/>
                        <a:t>vállalatokkal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Lehetséges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manipuláció</a:t>
                      </a:r>
                      <a:r>
                        <a:rPr lang="en-GB" noProof="0" dirty="0" smtClean="0"/>
                        <a:t> marketing </a:t>
                      </a:r>
                      <a:r>
                        <a:rPr lang="en-GB" noProof="0" dirty="0" err="1" smtClean="0"/>
                        <a:t>célokra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A </a:t>
                      </a:r>
                      <a:r>
                        <a:rPr lang="en-GB" noProof="0" dirty="0" err="1" smtClean="0"/>
                        <a:t>diákokat</a:t>
                      </a:r>
                      <a:r>
                        <a:rPr lang="en-GB" noProof="0" dirty="0" smtClean="0"/>
                        <a:t> / </a:t>
                      </a:r>
                      <a:r>
                        <a:rPr lang="en-GB" noProof="0" dirty="0" err="1" smtClean="0"/>
                        <a:t>tanárokat</a:t>
                      </a:r>
                      <a:r>
                        <a:rPr lang="en-GB" noProof="0" dirty="0" smtClean="0"/>
                        <a:t> / </a:t>
                      </a:r>
                      <a:r>
                        <a:rPr lang="en-GB" noProof="0" dirty="0" err="1" smtClean="0"/>
                        <a:t>szülőket</a:t>
                      </a:r>
                      <a:r>
                        <a:rPr lang="en-GB" noProof="0" dirty="0" smtClean="0"/>
                        <a:t> a </a:t>
                      </a:r>
                      <a:r>
                        <a:rPr lang="en-GB" noProof="0" dirty="0" err="1" smtClean="0"/>
                        <a:t>cégek</a:t>
                      </a:r>
                      <a:r>
                        <a:rPr lang="en-GB" noProof="0" dirty="0" smtClean="0"/>
                        <a:t> marketing </a:t>
                      </a:r>
                      <a:r>
                        <a:rPr lang="en-GB" noProof="0" dirty="0" err="1" smtClean="0"/>
                        <a:t>célokra</a:t>
                      </a:r>
                      <a:r>
                        <a:rPr lang="en-GB" noProof="0" dirty="0" smtClean="0"/>
                        <a:t> </a:t>
                      </a:r>
                      <a:endParaRPr lang="hu-HU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Az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iskolát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marketingplatformként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használják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fel</a:t>
                      </a:r>
                      <a:endParaRPr lang="en-GB" noProof="0" dirty="0" smtClean="0"/>
                    </a:p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err="1" smtClean="0"/>
                        <a:t>Az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iparági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szponzorálás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err="1" smtClean="0"/>
                        <a:t>átlátha</a:t>
                      </a:r>
                      <a:r>
                        <a:rPr lang="hu-HU" noProof="0" dirty="0" err="1" smtClean="0"/>
                        <a:t>tatlansága</a:t>
                      </a:r>
                      <a:endParaRPr lang="en-GB" noProof="0" dirty="0" smtClean="0"/>
                    </a:p>
                    <a:p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88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435" y="-27384"/>
            <a:ext cx="10910455" cy="936104"/>
          </a:xfrm>
        </p:spPr>
        <p:txBody>
          <a:bodyPr>
            <a:normAutofit/>
          </a:bodyPr>
          <a:lstStyle/>
          <a:p>
            <a:r>
              <a:rPr lang="en-GB" dirty="0" smtClean="0"/>
              <a:t>+/-</a:t>
            </a:r>
            <a:r>
              <a:rPr lang="hu-HU" dirty="0" smtClean="0"/>
              <a:t>analízis</a:t>
            </a:r>
            <a:r>
              <a:rPr lang="en-GB" dirty="0" smtClean="0"/>
              <a:t>: &lt;</a:t>
            </a:r>
            <a:r>
              <a:rPr lang="hu-HU" dirty="0" smtClean="0"/>
              <a:t>Megvizsgálandó döntés</a:t>
            </a:r>
            <a:r>
              <a:rPr lang="en-GB" dirty="0" smtClean="0"/>
              <a:t>&gt;</a:t>
            </a:r>
            <a:endParaRPr lang="en-GB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073719"/>
              </p:ext>
            </p:extLst>
          </p:nvPr>
        </p:nvGraphicFramePr>
        <p:xfrm>
          <a:off x="1631504" y="1340297"/>
          <a:ext cx="8686800" cy="1285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Előnyök </a:t>
                      </a:r>
                      <a:r>
                        <a:rPr lang="en-GB" noProof="0" dirty="0" smtClean="0"/>
                        <a:t>(+)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noProof="0" dirty="0" smtClean="0"/>
                        <a:t>Hátrányok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noProof="0" dirty="0" smtClean="0"/>
                        <a:t>(-)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6088" indent="-285750">
                        <a:buFont typeface="Arial" pitchFamily="34" charset="0"/>
                        <a:buChar char="•"/>
                      </a:pPr>
                      <a:r>
                        <a:rPr lang="en-GB" noProof="0" dirty="0" smtClean="0"/>
                        <a:t>…</a:t>
                      </a:r>
                      <a:endParaRPr lang="en-GB" baseline="0" noProof="0" dirty="0" smtClean="0"/>
                    </a:p>
                    <a:p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70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249</Words>
  <Application>Microsoft Office PowerPoint</Application>
  <PresentationFormat>Szélesvásznú</PresentationFormat>
  <Paragraphs>55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SWOT-analízis: Iskola együttműködése az iparral</vt:lpstr>
      <vt:lpstr>SWOT-analízis: &lt;Megvizsgálandó döntés&gt;</vt:lpstr>
      <vt:lpstr>+/- analízis: Iskola együttműködése az iparral</vt:lpstr>
      <vt:lpstr>+/-analízis: &lt;Megvizsgálandó döntés&gt;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Dominique Heissenberger</dc:creator>
  <cp:lastModifiedBy>Szabó János</cp:lastModifiedBy>
  <cp:revision>81</cp:revision>
  <dcterms:created xsi:type="dcterms:W3CDTF">2015-07-03T11:35:10Z</dcterms:created>
  <dcterms:modified xsi:type="dcterms:W3CDTF">2017-07-31T09:34:13Z</dcterms:modified>
</cp:coreProperties>
</file>