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custDataLst>
    <p:tags r:id="rId6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8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2213C-ACD2-4CD8-8792-7EDC2E9E90E1}" type="datetimeFigureOut">
              <a:rPr lang="de-AT" smtClean="0"/>
              <a:t>28.07.2017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60416-7B57-4B44-AA23-4ACA99A3066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8917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28.07.2017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716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28.07.2017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55816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28.07.2017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63562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28.07.2017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31992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28.07.2017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215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28.07.2017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6996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28.07.2017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15360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28.07.2017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35369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28.07.2017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42635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28.07.2017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969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7D70-7067-499C-B884-9BB2FD779AE0}" type="datetimeFigureOut">
              <a:rPr lang="de-AT" smtClean="0"/>
              <a:t>28.07.2017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06062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17D70-7067-499C-B884-9BB2FD779AE0}" type="datetimeFigureOut">
              <a:rPr lang="de-AT" smtClean="0"/>
              <a:t>28.07.2017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74844-855B-4A34-902F-EDBDFCC7225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21715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Gerade Verbindung mit Pfeil 2"/>
          <p:cNvCxnSpPr/>
          <p:nvPr/>
        </p:nvCxnSpPr>
        <p:spPr>
          <a:xfrm>
            <a:off x="1219200" y="3978851"/>
            <a:ext cx="99822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feld 3"/>
          <p:cNvSpPr txBox="1"/>
          <p:nvPr/>
        </p:nvSpPr>
        <p:spPr>
          <a:xfrm>
            <a:off x="9144202" y="4018756"/>
            <a:ext cx="2889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b="1" dirty="0" err="1" smtClean="0"/>
              <a:t>Probl</a:t>
            </a:r>
            <a:r>
              <a:rPr lang="hu-HU" b="1" dirty="0" err="1" smtClean="0"/>
              <a:t>éma</a:t>
            </a:r>
            <a:r>
              <a:rPr lang="de-AT" b="1" dirty="0" smtClean="0"/>
              <a:t>:</a:t>
            </a:r>
            <a:r>
              <a:rPr lang="en-GB" b="1" dirty="0" smtClean="0"/>
              <a:t> </a:t>
            </a:r>
            <a:r>
              <a:rPr lang="en-GB" b="1" dirty="0"/>
              <a:t>&lt;</a:t>
            </a:r>
            <a:r>
              <a:rPr lang="en-GB" b="1" dirty="0" err="1" smtClean="0"/>
              <a:t>probl</a:t>
            </a:r>
            <a:r>
              <a:rPr lang="hu-HU" b="1" dirty="0" smtClean="0"/>
              <a:t>é</a:t>
            </a:r>
            <a:r>
              <a:rPr lang="en-GB" b="1" dirty="0" smtClean="0"/>
              <a:t>m</a:t>
            </a:r>
            <a:r>
              <a:rPr lang="hu-HU" b="1" dirty="0" smtClean="0"/>
              <a:t>a</a:t>
            </a:r>
            <a:r>
              <a:rPr lang="en-GB" b="1" dirty="0" smtClean="0"/>
              <a:t> </a:t>
            </a:r>
            <a:r>
              <a:rPr lang="hu-HU" b="1" dirty="0" smtClean="0"/>
              <a:t>neve</a:t>
            </a:r>
            <a:r>
              <a:rPr lang="en-GB" b="1" dirty="0" smtClean="0"/>
              <a:t>&gt;</a:t>
            </a:r>
            <a:endParaRPr lang="de-AT" b="1" dirty="0"/>
          </a:p>
        </p:txBody>
      </p:sp>
      <p:cxnSp>
        <p:nvCxnSpPr>
          <p:cNvPr id="6" name="Gerader Verbinder 5"/>
          <p:cNvCxnSpPr/>
          <p:nvPr/>
        </p:nvCxnSpPr>
        <p:spPr>
          <a:xfrm>
            <a:off x="1771650" y="1016576"/>
            <a:ext cx="2898572" cy="29527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>
            <a:off x="6572250" y="1149926"/>
            <a:ext cx="2743200" cy="2794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/>
          <p:cNvCxnSpPr/>
          <p:nvPr/>
        </p:nvCxnSpPr>
        <p:spPr>
          <a:xfrm rot="16200000">
            <a:off x="2618733" y="3961578"/>
            <a:ext cx="2038350" cy="2076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/>
          <p:cNvCxnSpPr/>
          <p:nvPr/>
        </p:nvCxnSpPr>
        <p:spPr>
          <a:xfrm flipV="1">
            <a:off x="6960666" y="3951721"/>
            <a:ext cx="2249633" cy="2208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888676" y="716139"/>
            <a:ext cx="2602669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Fő </a:t>
            </a:r>
            <a:r>
              <a:rPr lang="hu-HU" sz="2000" b="1" dirty="0"/>
              <a:t>hatástényező</a:t>
            </a:r>
            <a:r>
              <a:rPr lang="en-GB" sz="2000" b="1" dirty="0" smtClean="0"/>
              <a:t> </a:t>
            </a:r>
            <a:r>
              <a:rPr lang="en-GB" sz="2000" b="1" dirty="0"/>
              <a:t>1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5625636" y="742496"/>
            <a:ext cx="20862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Fő hatástényező</a:t>
            </a:r>
            <a:r>
              <a:rPr lang="en-GB" sz="2000" b="1" dirty="0" smtClean="0"/>
              <a:t> 2</a:t>
            </a:r>
            <a:endParaRPr lang="en-GB" sz="2000" b="1" dirty="0"/>
          </a:p>
        </p:txBody>
      </p:sp>
      <p:sp>
        <p:nvSpPr>
          <p:cNvPr id="14" name="Textfeld 13"/>
          <p:cNvSpPr txBox="1"/>
          <p:nvPr/>
        </p:nvSpPr>
        <p:spPr>
          <a:xfrm>
            <a:off x="6541961" y="6116005"/>
            <a:ext cx="2086277" cy="400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Fő </a:t>
            </a:r>
            <a:r>
              <a:rPr lang="hu-HU" sz="2000" b="1" dirty="0"/>
              <a:t>hatástényező</a:t>
            </a:r>
            <a:r>
              <a:rPr lang="en-GB" sz="2000" b="1" dirty="0" smtClean="0"/>
              <a:t> </a:t>
            </a:r>
            <a:r>
              <a:rPr lang="en-GB" sz="2000" b="1" dirty="0"/>
              <a:t>4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1563767" y="6108761"/>
            <a:ext cx="208627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Fő </a:t>
            </a:r>
            <a:r>
              <a:rPr lang="hu-HU" sz="2000" b="1" dirty="0"/>
              <a:t>hatástényező</a:t>
            </a:r>
            <a:r>
              <a:rPr lang="en-GB" sz="2000" b="1" dirty="0" smtClean="0"/>
              <a:t> </a:t>
            </a:r>
            <a:r>
              <a:rPr lang="en-GB" sz="2000" b="1" dirty="0"/>
              <a:t>3</a:t>
            </a:r>
          </a:p>
        </p:txBody>
      </p:sp>
      <p:sp>
        <p:nvSpPr>
          <p:cNvPr id="18" name="Rechteck 17"/>
          <p:cNvSpPr/>
          <p:nvPr/>
        </p:nvSpPr>
        <p:spPr>
          <a:xfrm>
            <a:off x="6960666" y="1385451"/>
            <a:ext cx="25906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Kiváltó ok</a:t>
            </a: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2.1</a:t>
            </a:r>
            <a:endParaRPr lang="en-GB" dirty="0"/>
          </a:p>
        </p:txBody>
      </p:sp>
      <p:sp>
        <p:nvSpPr>
          <p:cNvPr id="19" name="Rechteck 18"/>
          <p:cNvSpPr/>
          <p:nvPr/>
        </p:nvSpPr>
        <p:spPr>
          <a:xfrm flipH="1">
            <a:off x="2669013" y="1615903"/>
            <a:ext cx="2005905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hu-HU" dirty="0"/>
              <a:t>Kiváltó ok</a:t>
            </a: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1.1</a:t>
            </a:r>
            <a:endParaRPr lang="en-GB" dirty="0"/>
          </a:p>
        </p:txBody>
      </p:sp>
      <p:sp>
        <p:nvSpPr>
          <p:cNvPr id="21" name="Rechteck 20"/>
          <p:cNvSpPr/>
          <p:nvPr/>
        </p:nvSpPr>
        <p:spPr>
          <a:xfrm>
            <a:off x="7943850" y="5266696"/>
            <a:ext cx="144219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hu-HU" dirty="0"/>
              <a:t>Kiváltó ok</a:t>
            </a:r>
            <a:r>
              <a:rPr lang="en-GB" b="0" i="0" u="none" strike="noStrike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4.2</a:t>
            </a:r>
            <a:endParaRPr lang="en-GB" dirty="0"/>
          </a:p>
        </p:txBody>
      </p:sp>
      <p:sp>
        <p:nvSpPr>
          <p:cNvPr id="26" name="Rechteck 25"/>
          <p:cNvSpPr/>
          <p:nvPr/>
        </p:nvSpPr>
        <p:spPr>
          <a:xfrm>
            <a:off x="3599086" y="5047592"/>
            <a:ext cx="270827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u-HU" dirty="0"/>
              <a:t>Kiváltó ok</a:t>
            </a:r>
            <a:r>
              <a:rPr lang="en-GB" b="0" i="0" u="none" strike="noStrike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3.2</a:t>
            </a:r>
            <a:endParaRPr lang="en-GB" dirty="0"/>
          </a:p>
        </p:txBody>
      </p:sp>
      <p:sp>
        <p:nvSpPr>
          <p:cNvPr id="27" name="Rechteck 26"/>
          <p:cNvSpPr/>
          <p:nvPr/>
        </p:nvSpPr>
        <p:spPr>
          <a:xfrm>
            <a:off x="6845546" y="4330800"/>
            <a:ext cx="144219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hu-HU" dirty="0"/>
              <a:t>Kiváltó ok</a:t>
            </a:r>
            <a:r>
              <a:rPr lang="en-GB" b="0" i="0" u="none" strike="noStrike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4.1</a:t>
            </a:r>
            <a:endParaRPr lang="en-GB" dirty="0"/>
          </a:p>
        </p:txBody>
      </p:sp>
      <p:sp>
        <p:nvSpPr>
          <p:cNvPr id="30" name="Rechteck 29"/>
          <p:cNvSpPr/>
          <p:nvPr/>
        </p:nvSpPr>
        <p:spPr>
          <a:xfrm>
            <a:off x="968454" y="4515466"/>
            <a:ext cx="270351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u-HU" dirty="0"/>
              <a:t>Kiváltó ok</a:t>
            </a:r>
            <a:r>
              <a:rPr lang="en-GB" b="0" i="0" u="none" strike="noStrike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3.1</a:t>
            </a:r>
            <a:endParaRPr lang="en-GB" dirty="0"/>
          </a:p>
        </p:txBody>
      </p:sp>
      <p:sp>
        <p:nvSpPr>
          <p:cNvPr id="31" name="Rechteck 30"/>
          <p:cNvSpPr/>
          <p:nvPr/>
        </p:nvSpPr>
        <p:spPr>
          <a:xfrm>
            <a:off x="758049" y="2026191"/>
            <a:ext cx="176696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hu-HU" dirty="0" smtClean="0"/>
              <a:t>Kiváltó ok</a:t>
            </a:r>
            <a:r>
              <a:rPr lang="en-GB" dirty="0" smtClean="0"/>
              <a:t> </a:t>
            </a:r>
            <a:r>
              <a:rPr lang="en-GB" dirty="0"/>
              <a:t>1.2</a:t>
            </a:r>
          </a:p>
        </p:txBody>
      </p:sp>
      <p:sp>
        <p:nvSpPr>
          <p:cNvPr id="28" name="Rechteck 29">
            <a:extLst>
              <a:ext uri="{FF2B5EF4-FFF2-40B4-BE49-F238E27FC236}">
                <a16:creationId xmlns:a16="http://schemas.microsoft.com/office/drawing/2014/main" xmlns="" id="{A1C1F8ED-A572-3B48-8FB0-F748C7C2D380}"/>
              </a:ext>
            </a:extLst>
          </p:cNvPr>
          <p:cNvSpPr/>
          <p:nvPr/>
        </p:nvSpPr>
        <p:spPr>
          <a:xfrm>
            <a:off x="452363" y="5275701"/>
            <a:ext cx="270351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u-HU" dirty="0"/>
              <a:t>Kiváltó ok</a:t>
            </a:r>
            <a:r>
              <a:rPr lang="en-GB" b="0" i="0" u="none" strike="noStrike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3.1</a:t>
            </a:r>
            <a:endParaRPr lang="en-GB" dirty="0"/>
          </a:p>
        </p:txBody>
      </p:sp>
      <p:sp>
        <p:nvSpPr>
          <p:cNvPr id="29" name="Rechteck 20">
            <a:extLst>
              <a:ext uri="{FF2B5EF4-FFF2-40B4-BE49-F238E27FC236}">
                <a16:creationId xmlns:a16="http://schemas.microsoft.com/office/drawing/2014/main" xmlns="" id="{3BF648ED-A64C-A840-8FB8-1C01F9125857}"/>
              </a:ext>
            </a:extLst>
          </p:cNvPr>
          <p:cNvSpPr/>
          <p:nvPr/>
        </p:nvSpPr>
        <p:spPr>
          <a:xfrm>
            <a:off x="8533343" y="4593520"/>
            <a:ext cx="144219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hu-HU" dirty="0"/>
              <a:t>Kiváltó ok</a:t>
            </a:r>
            <a:r>
              <a:rPr lang="en-GB" b="0" i="0" u="none" strike="noStrike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4.2</a:t>
            </a:r>
            <a:endParaRPr lang="en-GB" dirty="0"/>
          </a:p>
        </p:txBody>
      </p:sp>
      <p:sp>
        <p:nvSpPr>
          <p:cNvPr id="32" name="Rechteck 20">
            <a:extLst>
              <a:ext uri="{FF2B5EF4-FFF2-40B4-BE49-F238E27FC236}">
                <a16:creationId xmlns:a16="http://schemas.microsoft.com/office/drawing/2014/main" xmlns="" id="{0D8C30C7-B13E-5244-9636-C937F7761B14}"/>
              </a:ext>
            </a:extLst>
          </p:cNvPr>
          <p:cNvSpPr/>
          <p:nvPr/>
        </p:nvSpPr>
        <p:spPr>
          <a:xfrm>
            <a:off x="9092491" y="5810696"/>
            <a:ext cx="144219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hu-HU" dirty="0"/>
              <a:t>Kiváltó ok</a:t>
            </a:r>
            <a:r>
              <a:rPr lang="en-GB" b="0" i="0" u="none" strike="noStrike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4.2</a:t>
            </a:r>
            <a:endParaRPr lang="en-GB" dirty="0"/>
          </a:p>
        </p:txBody>
      </p:sp>
      <p:sp>
        <p:nvSpPr>
          <p:cNvPr id="33" name="Rechteck 18">
            <a:extLst>
              <a:ext uri="{FF2B5EF4-FFF2-40B4-BE49-F238E27FC236}">
                <a16:creationId xmlns:a16="http://schemas.microsoft.com/office/drawing/2014/main" xmlns="" id="{F185745E-E731-0D40-A85B-FD250C84CE3E}"/>
              </a:ext>
            </a:extLst>
          </p:cNvPr>
          <p:cNvSpPr/>
          <p:nvPr/>
        </p:nvSpPr>
        <p:spPr>
          <a:xfrm flipH="1">
            <a:off x="3220936" y="2394244"/>
            <a:ext cx="2005905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hu-HU" dirty="0"/>
              <a:t>Kiváltó ok</a:t>
            </a: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1.2</a:t>
            </a:r>
            <a:endParaRPr lang="en-GB" dirty="0"/>
          </a:p>
        </p:txBody>
      </p:sp>
      <p:sp>
        <p:nvSpPr>
          <p:cNvPr id="34" name="Rechteck 17">
            <a:extLst>
              <a:ext uri="{FF2B5EF4-FFF2-40B4-BE49-F238E27FC236}">
                <a16:creationId xmlns:a16="http://schemas.microsoft.com/office/drawing/2014/main" xmlns="" id="{11C2F2B4-3B8F-0440-9532-40662385A50E}"/>
              </a:ext>
            </a:extLst>
          </p:cNvPr>
          <p:cNvSpPr/>
          <p:nvPr/>
        </p:nvSpPr>
        <p:spPr>
          <a:xfrm>
            <a:off x="7704184" y="1955901"/>
            <a:ext cx="25906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Kiváltó ok</a:t>
            </a: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2.2</a:t>
            </a:r>
            <a:endParaRPr lang="en-GB" dirty="0"/>
          </a:p>
        </p:txBody>
      </p:sp>
      <p:sp>
        <p:nvSpPr>
          <p:cNvPr id="35" name="Rechteck 17">
            <a:extLst>
              <a:ext uri="{FF2B5EF4-FFF2-40B4-BE49-F238E27FC236}">
                <a16:creationId xmlns:a16="http://schemas.microsoft.com/office/drawing/2014/main" xmlns="" id="{DE6760C3-E1E6-F942-A6C1-90AD25C5748C}"/>
              </a:ext>
            </a:extLst>
          </p:cNvPr>
          <p:cNvSpPr/>
          <p:nvPr/>
        </p:nvSpPr>
        <p:spPr>
          <a:xfrm>
            <a:off x="8075460" y="2426151"/>
            <a:ext cx="25906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Kiváltó ok</a:t>
            </a: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2.3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1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gelmäßiges Fünfeck 4"/>
          <p:cNvSpPr/>
          <p:nvPr/>
        </p:nvSpPr>
        <p:spPr>
          <a:xfrm>
            <a:off x="5654387" y="1226128"/>
            <a:ext cx="2290197" cy="1942065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5" name="Regelmäßiges Fünfeck 24"/>
          <p:cNvSpPr/>
          <p:nvPr/>
        </p:nvSpPr>
        <p:spPr>
          <a:xfrm>
            <a:off x="3364190" y="1226128"/>
            <a:ext cx="2290197" cy="1942065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400" dirty="0"/>
          </a:p>
        </p:txBody>
      </p:sp>
      <p:sp>
        <p:nvSpPr>
          <p:cNvPr id="30" name="Regelmäßiges Fünfeck 29"/>
          <p:cNvSpPr/>
          <p:nvPr/>
        </p:nvSpPr>
        <p:spPr>
          <a:xfrm>
            <a:off x="6355039" y="3168192"/>
            <a:ext cx="2290197" cy="1942065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1" name="Regelmäßiges Fünfeck 30"/>
          <p:cNvSpPr/>
          <p:nvPr/>
        </p:nvSpPr>
        <p:spPr>
          <a:xfrm>
            <a:off x="4509288" y="4361753"/>
            <a:ext cx="2290197" cy="1942065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2" name="Regelmäßiges Fünfeck 31"/>
          <p:cNvSpPr/>
          <p:nvPr/>
        </p:nvSpPr>
        <p:spPr>
          <a:xfrm>
            <a:off x="2663537" y="3168193"/>
            <a:ext cx="2290197" cy="1942065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5" name="Textfeld 14"/>
          <p:cNvSpPr txBox="1"/>
          <p:nvPr/>
        </p:nvSpPr>
        <p:spPr>
          <a:xfrm>
            <a:off x="3638922" y="1827828"/>
            <a:ext cx="1741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ÁTALAKÍTÁS</a:t>
            </a:r>
            <a:endParaRPr lang="de-AT" dirty="0">
              <a:solidFill>
                <a:schemeClr val="bg1"/>
              </a:solidFill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6029723" y="1839928"/>
            <a:ext cx="153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SOKSZOROZÁS</a:t>
            </a:r>
            <a:endParaRPr lang="de-AT" dirty="0">
              <a:solidFill>
                <a:schemeClr val="bg1"/>
              </a:solidFill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019348" y="3691571"/>
            <a:ext cx="1578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CSATOLÁS</a:t>
            </a:r>
            <a:endParaRPr lang="de-AT" dirty="0">
              <a:solidFill>
                <a:schemeClr val="bg1"/>
              </a:solidFill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4953734" y="4925592"/>
            <a:ext cx="1353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INTEGRÁLÁS</a:t>
            </a:r>
            <a:endParaRPr lang="de-AT" dirty="0">
              <a:solidFill>
                <a:schemeClr val="bg1"/>
              </a:solidFill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6849819" y="3691571"/>
            <a:ext cx="143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ELKÜLÖNÍTÉS</a:t>
            </a:r>
            <a:endParaRPr lang="de-A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27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 rot="18853496">
            <a:off x="6822184" y="3770261"/>
            <a:ext cx="2863675" cy="1574395"/>
          </a:xfrm>
          <a:custGeom>
            <a:avLst/>
            <a:gdLst>
              <a:gd name="connsiteX0" fmla="*/ 0 w 2299380"/>
              <a:gd name="connsiteY0" fmla="*/ 0 h 2271571"/>
              <a:gd name="connsiteX1" fmla="*/ 2299380 w 2299380"/>
              <a:gd name="connsiteY1" fmla="*/ 0 h 2271571"/>
              <a:gd name="connsiteX2" fmla="*/ 2299380 w 2299380"/>
              <a:gd name="connsiteY2" fmla="*/ 2271571 h 2271571"/>
              <a:gd name="connsiteX3" fmla="*/ 0 w 2299380"/>
              <a:gd name="connsiteY3" fmla="*/ 2271571 h 2271571"/>
              <a:gd name="connsiteX4" fmla="*/ 0 w 2299380"/>
              <a:gd name="connsiteY4" fmla="*/ 0 h 2271571"/>
              <a:gd name="connsiteX0" fmla="*/ 621699 w 2299380"/>
              <a:gd name="connsiteY0" fmla="*/ 568830 h 2271571"/>
              <a:gd name="connsiteX1" fmla="*/ 2299380 w 2299380"/>
              <a:gd name="connsiteY1" fmla="*/ 0 h 2271571"/>
              <a:gd name="connsiteX2" fmla="*/ 2299380 w 2299380"/>
              <a:gd name="connsiteY2" fmla="*/ 2271571 h 2271571"/>
              <a:gd name="connsiteX3" fmla="*/ 0 w 2299380"/>
              <a:gd name="connsiteY3" fmla="*/ 2271571 h 2271571"/>
              <a:gd name="connsiteX4" fmla="*/ 621699 w 2299380"/>
              <a:gd name="connsiteY4" fmla="*/ 568830 h 2271571"/>
              <a:gd name="connsiteX0" fmla="*/ 1241978 w 2919659"/>
              <a:gd name="connsiteY0" fmla="*/ 568830 h 2336044"/>
              <a:gd name="connsiteX1" fmla="*/ 2919659 w 2919659"/>
              <a:gd name="connsiteY1" fmla="*/ 0 h 2336044"/>
              <a:gd name="connsiteX2" fmla="*/ 2919659 w 2919659"/>
              <a:gd name="connsiteY2" fmla="*/ 2271571 h 2336044"/>
              <a:gd name="connsiteX3" fmla="*/ 0 w 2919659"/>
              <a:gd name="connsiteY3" fmla="*/ 2336043 h 2336044"/>
              <a:gd name="connsiteX4" fmla="*/ 1241978 w 2919659"/>
              <a:gd name="connsiteY4" fmla="*/ 568830 h 2336044"/>
              <a:gd name="connsiteX0" fmla="*/ 1241978 w 2919659"/>
              <a:gd name="connsiteY0" fmla="*/ 568830 h 2336043"/>
              <a:gd name="connsiteX1" fmla="*/ 2919659 w 2919659"/>
              <a:gd name="connsiteY1" fmla="*/ 0 h 2336043"/>
              <a:gd name="connsiteX2" fmla="*/ 2095074 w 2919659"/>
              <a:gd name="connsiteY2" fmla="*/ 1138705 h 2336043"/>
              <a:gd name="connsiteX3" fmla="*/ 0 w 2919659"/>
              <a:gd name="connsiteY3" fmla="*/ 2336043 h 2336043"/>
              <a:gd name="connsiteX4" fmla="*/ 1241978 w 2919659"/>
              <a:gd name="connsiteY4" fmla="*/ 568830 h 2336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19659" h="2336043">
                <a:moveTo>
                  <a:pt x="1241978" y="568830"/>
                </a:moveTo>
                <a:lnTo>
                  <a:pt x="2919659" y="0"/>
                </a:lnTo>
                <a:lnTo>
                  <a:pt x="2095074" y="1138705"/>
                </a:lnTo>
                <a:lnTo>
                  <a:pt x="0" y="2336043"/>
                </a:lnTo>
                <a:lnTo>
                  <a:pt x="1241978" y="56883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Rechteck 1"/>
          <p:cNvSpPr/>
          <p:nvPr/>
        </p:nvSpPr>
        <p:spPr>
          <a:xfrm>
            <a:off x="2802636" y="4441421"/>
            <a:ext cx="2448396" cy="16911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" name="Rechteck 2"/>
          <p:cNvSpPr/>
          <p:nvPr/>
        </p:nvSpPr>
        <p:spPr>
          <a:xfrm>
            <a:off x="5330100" y="4441421"/>
            <a:ext cx="2448396" cy="16911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Rechteck 3"/>
          <p:cNvSpPr/>
          <p:nvPr/>
        </p:nvSpPr>
        <p:spPr>
          <a:xfrm>
            <a:off x="2802636" y="2708425"/>
            <a:ext cx="2448396" cy="16911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Rechteck 4"/>
          <p:cNvSpPr/>
          <p:nvPr/>
        </p:nvSpPr>
        <p:spPr>
          <a:xfrm>
            <a:off x="5330098" y="2708425"/>
            <a:ext cx="2448396" cy="16911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Rechteck 6"/>
          <p:cNvSpPr/>
          <p:nvPr/>
        </p:nvSpPr>
        <p:spPr>
          <a:xfrm rot="18853496">
            <a:off x="6800210" y="2018691"/>
            <a:ext cx="2893492" cy="1583692"/>
          </a:xfrm>
          <a:custGeom>
            <a:avLst/>
            <a:gdLst>
              <a:gd name="connsiteX0" fmla="*/ 0 w 2299380"/>
              <a:gd name="connsiteY0" fmla="*/ 0 h 2271571"/>
              <a:gd name="connsiteX1" fmla="*/ 2299380 w 2299380"/>
              <a:gd name="connsiteY1" fmla="*/ 0 h 2271571"/>
              <a:gd name="connsiteX2" fmla="*/ 2299380 w 2299380"/>
              <a:gd name="connsiteY2" fmla="*/ 2271571 h 2271571"/>
              <a:gd name="connsiteX3" fmla="*/ 0 w 2299380"/>
              <a:gd name="connsiteY3" fmla="*/ 2271571 h 2271571"/>
              <a:gd name="connsiteX4" fmla="*/ 0 w 2299380"/>
              <a:gd name="connsiteY4" fmla="*/ 0 h 2271571"/>
              <a:gd name="connsiteX0" fmla="*/ 621699 w 2299380"/>
              <a:gd name="connsiteY0" fmla="*/ 568830 h 2271571"/>
              <a:gd name="connsiteX1" fmla="*/ 2299380 w 2299380"/>
              <a:gd name="connsiteY1" fmla="*/ 0 h 2271571"/>
              <a:gd name="connsiteX2" fmla="*/ 2299380 w 2299380"/>
              <a:gd name="connsiteY2" fmla="*/ 2271571 h 2271571"/>
              <a:gd name="connsiteX3" fmla="*/ 0 w 2299380"/>
              <a:gd name="connsiteY3" fmla="*/ 2271571 h 2271571"/>
              <a:gd name="connsiteX4" fmla="*/ 621699 w 2299380"/>
              <a:gd name="connsiteY4" fmla="*/ 568830 h 2271571"/>
              <a:gd name="connsiteX0" fmla="*/ 1241978 w 2919659"/>
              <a:gd name="connsiteY0" fmla="*/ 568830 h 2336044"/>
              <a:gd name="connsiteX1" fmla="*/ 2919659 w 2919659"/>
              <a:gd name="connsiteY1" fmla="*/ 0 h 2336044"/>
              <a:gd name="connsiteX2" fmla="*/ 2919659 w 2919659"/>
              <a:gd name="connsiteY2" fmla="*/ 2271571 h 2336044"/>
              <a:gd name="connsiteX3" fmla="*/ 0 w 2919659"/>
              <a:gd name="connsiteY3" fmla="*/ 2336043 h 2336044"/>
              <a:gd name="connsiteX4" fmla="*/ 1241978 w 2919659"/>
              <a:gd name="connsiteY4" fmla="*/ 568830 h 2336044"/>
              <a:gd name="connsiteX0" fmla="*/ 1241978 w 2919659"/>
              <a:gd name="connsiteY0" fmla="*/ 568830 h 2336043"/>
              <a:gd name="connsiteX1" fmla="*/ 2919659 w 2919659"/>
              <a:gd name="connsiteY1" fmla="*/ 0 h 2336043"/>
              <a:gd name="connsiteX2" fmla="*/ 2095074 w 2919659"/>
              <a:gd name="connsiteY2" fmla="*/ 1138705 h 2336043"/>
              <a:gd name="connsiteX3" fmla="*/ 0 w 2919659"/>
              <a:gd name="connsiteY3" fmla="*/ 2336043 h 2336043"/>
              <a:gd name="connsiteX4" fmla="*/ 1241978 w 2919659"/>
              <a:gd name="connsiteY4" fmla="*/ 568830 h 2336043"/>
              <a:gd name="connsiteX0" fmla="*/ 1241978 w 2919659"/>
              <a:gd name="connsiteY0" fmla="*/ 568830 h 2336043"/>
              <a:gd name="connsiteX1" fmla="*/ 2919659 w 2919659"/>
              <a:gd name="connsiteY1" fmla="*/ 0 h 2336043"/>
              <a:gd name="connsiteX2" fmla="*/ 1711553 w 2919659"/>
              <a:gd name="connsiteY2" fmla="*/ 1669843 h 2336043"/>
              <a:gd name="connsiteX3" fmla="*/ 0 w 2919659"/>
              <a:gd name="connsiteY3" fmla="*/ 2336043 h 2336043"/>
              <a:gd name="connsiteX4" fmla="*/ 1241978 w 2919659"/>
              <a:gd name="connsiteY4" fmla="*/ 568830 h 2336043"/>
              <a:gd name="connsiteX0" fmla="*/ 1241978 w 2919659"/>
              <a:gd name="connsiteY0" fmla="*/ 568830 h 2336043"/>
              <a:gd name="connsiteX1" fmla="*/ 2919659 w 2919659"/>
              <a:gd name="connsiteY1" fmla="*/ 0 h 2336043"/>
              <a:gd name="connsiteX2" fmla="*/ 1711087 w 2919659"/>
              <a:gd name="connsiteY2" fmla="*/ 1721154 h 2336043"/>
              <a:gd name="connsiteX3" fmla="*/ 0 w 2919659"/>
              <a:gd name="connsiteY3" fmla="*/ 2336043 h 2336043"/>
              <a:gd name="connsiteX4" fmla="*/ 1241978 w 2919659"/>
              <a:gd name="connsiteY4" fmla="*/ 568830 h 2336043"/>
              <a:gd name="connsiteX0" fmla="*/ 1241978 w 2919659"/>
              <a:gd name="connsiteY0" fmla="*/ 568830 h 2336043"/>
              <a:gd name="connsiteX1" fmla="*/ 2919659 w 2919659"/>
              <a:gd name="connsiteY1" fmla="*/ 0 h 2336043"/>
              <a:gd name="connsiteX2" fmla="*/ 1684196 w 2919659"/>
              <a:gd name="connsiteY2" fmla="*/ 1720613 h 2336043"/>
              <a:gd name="connsiteX3" fmla="*/ 0 w 2919659"/>
              <a:gd name="connsiteY3" fmla="*/ 2336043 h 2336043"/>
              <a:gd name="connsiteX4" fmla="*/ 1241978 w 2919659"/>
              <a:gd name="connsiteY4" fmla="*/ 568830 h 2336043"/>
              <a:gd name="connsiteX0" fmla="*/ 1241978 w 2919659"/>
              <a:gd name="connsiteY0" fmla="*/ 568830 h 2336043"/>
              <a:gd name="connsiteX1" fmla="*/ 2919659 w 2919659"/>
              <a:gd name="connsiteY1" fmla="*/ 0 h 2336043"/>
              <a:gd name="connsiteX2" fmla="*/ 1683954 w 2919659"/>
              <a:gd name="connsiteY2" fmla="*/ 1747338 h 2336043"/>
              <a:gd name="connsiteX3" fmla="*/ 0 w 2919659"/>
              <a:gd name="connsiteY3" fmla="*/ 2336043 h 2336043"/>
              <a:gd name="connsiteX4" fmla="*/ 1241978 w 2919659"/>
              <a:gd name="connsiteY4" fmla="*/ 568830 h 2336043"/>
              <a:gd name="connsiteX0" fmla="*/ 1241978 w 2852370"/>
              <a:gd name="connsiteY0" fmla="*/ 563504 h 2330717"/>
              <a:gd name="connsiteX1" fmla="*/ 2852370 w 2852370"/>
              <a:gd name="connsiteY1" fmla="*/ 0 h 2330717"/>
              <a:gd name="connsiteX2" fmla="*/ 1683954 w 2852370"/>
              <a:gd name="connsiteY2" fmla="*/ 1742012 h 2330717"/>
              <a:gd name="connsiteX3" fmla="*/ 0 w 2852370"/>
              <a:gd name="connsiteY3" fmla="*/ 2330717 h 2330717"/>
              <a:gd name="connsiteX4" fmla="*/ 1241978 w 2852370"/>
              <a:gd name="connsiteY4" fmla="*/ 563504 h 2330717"/>
              <a:gd name="connsiteX0" fmla="*/ 1241978 w 2888467"/>
              <a:gd name="connsiteY0" fmla="*/ 589506 h 2356719"/>
              <a:gd name="connsiteX1" fmla="*/ 2888467 w 2888467"/>
              <a:gd name="connsiteY1" fmla="*/ 0 h 2356719"/>
              <a:gd name="connsiteX2" fmla="*/ 1683954 w 2888467"/>
              <a:gd name="connsiteY2" fmla="*/ 1768014 h 2356719"/>
              <a:gd name="connsiteX3" fmla="*/ 0 w 2888467"/>
              <a:gd name="connsiteY3" fmla="*/ 2356719 h 2356719"/>
              <a:gd name="connsiteX4" fmla="*/ 1241978 w 2888467"/>
              <a:gd name="connsiteY4" fmla="*/ 589506 h 2356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8467" h="2356719">
                <a:moveTo>
                  <a:pt x="1241978" y="589506"/>
                </a:moveTo>
                <a:lnTo>
                  <a:pt x="2888467" y="0"/>
                </a:lnTo>
                <a:lnTo>
                  <a:pt x="1683954" y="1768014"/>
                </a:lnTo>
                <a:lnTo>
                  <a:pt x="0" y="2356719"/>
                </a:lnTo>
                <a:lnTo>
                  <a:pt x="1241978" y="589506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Rechteck 8"/>
          <p:cNvSpPr/>
          <p:nvPr/>
        </p:nvSpPr>
        <p:spPr>
          <a:xfrm>
            <a:off x="5310672" y="1215806"/>
            <a:ext cx="3338027" cy="1426394"/>
          </a:xfrm>
          <a:custGeom>
            <a:avLst/>
            <a:gdLst>
              <a:gd name="connsiteX0" fmla="*/ 0 w 2448396"/>
              <a:gd name="connsiteY0" fmla="*/ 0 h 1691155"/>
              <a:gd name="connsiteX1" fmla="*/ 2448396 w 2448396"/>
              <a:gd name="connsiteY1" fmla="*/ 0 h 1691155"/>
              <a:gd name="connsiteX2" fmla="*/ 2448396 w 2448396"/>
              <a:gd name="connsiteY2" fmla="*/ 1691155 h 1691155"/>
              <a:gd name="connsiteX3" fmla="*/ 0 w 2448396"/>
              <a:gd name="connsiteY3" fmla="*/ 1691155 h 1691155"/>
              <a:gd name="connsiteX4" fmla="*/ 0 w 2448396"/>
              <a:gd name="connsiteY4" fmla="*/ 0 h 1691155"/>
              <a:gd name="connsiteX0" fmla="*/ 0 w 3326220"/>
              <a:gd name="connsiteY0" fmla="*/ 0 h 1691155"/>
              <a:gd name="connsiteX1" fmla="*/ 3326220 w 3326220"/>
              <a:gd name="connsiteY1" fmla="*/ 231648 h 1691155"/>
              <a:gd name="connsiteX2" fmla="*/ 2448396 w 3326220"/>
              <a:gd name="connsiteY2" fmla="*/ 1691155 h 1691155"/>
              <a:gd name="connsiteX3" fmla="*/ 0 w 3326220"/>
              <a:gd name="connsiteY3" fmla="*/ 1691155 h 1691155"/>
              <a:gd name="connsiteX4" fmla="*/ 0 w 3326220"/>
              <a:gd name="connsiteY4" fmla="*/ 0 h 1691155"/>
              <a:gd name="connsiteX0" fmla="*/ 950976 w 3326220"/>
              <a:gd name="connsiteY0" fmla="*/ 12192 h 1459507"/>
              <a:gd name="connsiteX1" fmla="*/ 3326220 w 3326220"/>
              <a:gd name="connsiteY1" fmla="*/ 0 h 1459507"/>
              <a:gd name="connsiteX2" fmla="*/ 2448396 w 3326220"/>
              <a:gd name="connsiteY2" fmla="*/ 1459507 h 1459507"/>
              <a:gd name="connsiteX3" fmla="*/ 0 w 3326220"/>
              <a:gd name="connsiteY3" fmla="*/ 1459507 h 1459507"/>
              <a:gd name="connsiteX4" fmla="*/ 950976 w 3326220"/>
              <a:gd name="connsiteY4" fmla="*/ 12192 h 1459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6220" h="1459507">
                <a:moveTo>
                  <a:pt x="950976" y="12192"/>
                </a:moveTo>
                <a:lnTo>
                  <a:pt x="3326220" y="0"/>
                </a:lnTo>
                <a:lnTo>
                  <a:pt x="2448396" y="1459507"/>
                </a:lnTo>
                <a:lnTo>
                  <a:pt x="0" y="1459507"/>
                </a:lnTo>
                <a:lnTo>
                  <a:pt x="950976" y="1219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Rechteck 8"/>
          <p:cNvSpPr/>
          <p:nvPr/>
        </p:nvSpPr>
        <p:spPr>
          <a:xfrm>
            <a:off x="2802636" y="1215806"/>
            <a:ext cx="3411564" cy="1426393"/>
          </a:xfrm>
          <a:custGeom>
            <a:avLst/>
            <a:gdLst>
              <a:gd name="connsiteX0" fmla="*/ 0 w 2448396"/>
              <a:gd name="connsiteY0" fmla="*/ 0 h 1691155"/>
              <a:gd name="connsiteX1" fmla="*/ 2448396 w 2448396"/>
              <a:gd name="connsiteY1" fmla="*/ 0 h 1691155"/>
              <a:gd name="connsiteX2" fmla="*/ 2448396 w 2448396"/>
              <a:gd name="connsiteY2" fmla="*/ 1691155 h 1691155"/>
              <a:gd name="connsiteX3" fmla="*/ 0 w 2448396"/>
              <a:gd name="connsiteY3" fmla="*/ 1691155 h 1691155"/>
              <a:gd name="connsiteX4" fmla="*/ 0 w 2448396"/>
              <a:gd name="connsiteY4" fmla="*/ 0 h 1691155"/>
              <a:gd name="connsiteX0" fmla="*/ 0 w 3326220"/>
              <a:gd name="connsiteY0" fmla="*/ 0 h 1691155"/>
              <a:gd name="connsiteX1" fmla="*/ 3326220 w 3326220"/>
              <a:gd name="connsiteY1" fmla="*/ 231648 h 1691155"/>
              <a:gd name="connsiteX2" fmla="*/ 2448396 w 3326220"/>
              <a:gd name="connsiteY2" fmla="*/ 1691155 h 1691155"/>
              <a:gd name="connsiteX3" fmla="*/ 0 w 3326220"/>
              <a:gd name="connsiteY3" fmla="*/ 1691155 h 1691155"/>
              <a:gd name="connsiteX4" fmla="*/ 0 w 3326220"/>
              <a:gd name="connsiteY4" fmla="*/ 0 h 1691155"/>
              <a:gd name="connsiteX0" fmla="*/ 950976 w 3326220"/>
              <a:gd name="connsiteY0" fmla="*/ 12192 h 1459507"/>
              <a:gd name="connsiteX1" fmla="*/ 3326220 w 3326220"/>
              <a:gd name="connsiteY1" fmla="*/ 0 h 1459507"/>
              <a:gd name="connsiteX2" fmla="*/ 2448396 w 3326220"/>
              <a:gd name="connsiteY2" fmla="*/ 1459507 h 1459507"/>
              <a:gd name="connsiteX3" fmla="*/ 0 w 3326220"/>
              <a:gd name="connsiteY3" fmla="*/ 1459507 h 1459507"/>
              <a:gd name="connsiteX4" fmla="*/ 950976 w 3326220"/>
              <a:gd name="connsiteY4" fmla="*/ 12192 h 1459507"/>
              <a:gd name="connsiteX0" fmla="*/ 950976 w 3411564"/>
              <a:gd name="connsiteY0" fmla="*/ 0 h 1447315"/>
              <a:gd name="connsiteX1" fmla="*/ 3411564 w 3411564"/>
              <a:gd name="connsiteY1" fmla="*/ 12192 h 1447315"/>
              <a:gd name="connsiteX2" fmla="*/ 2448396 w 3411564"/>
              <a:gd name="connsiteY2" fmla="*/ 1447315 h 1447315"/>
              <a:gd name="connsiteX3" fmla="*/ 0 w 3411564"/>
              <a:gd name="connsiteY3" fmla="*/ 1447315 h 1447315"/>
              <a:gd name="connsiteX4" fmla="*/ 950976 w 3411564"/>
              <a:gd name="connsiteY4" fmla="*/ 0 h 1447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11564" h="1447315">
                <a:moveTo>
                  <a:pt x="950976" y="0"/>
                </a:moveTo>
                <a:lnTo>
                  <a:pt x="3411564" y="12192"/>
                </a:lnTo>
                <a:lnTo>
                  <a:pt x="2448396" y="1447315"/>
                </a:lnTo>
                <a:lnTo>
                  <a:pt x="0" y="1447315"/>
                </a:lnTo>
                <a:lnTo>
                  <a:pt x="950976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11" name="Gerade Verbindung mit Pfeil 10"/>
          <p:cNvCxnSpPr/>
          <p:nvPr/>
        </p:nvCxnSpPr>
        <p:spPr>
          <a:xfrm flipV="1">
            <a:off x="2802636" y="6255327"/>
            <a:ext cx="4975858" cy="2078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/>
          <p:nvPr/>
        </p:nvCxnSpPr>
        <p:spPr>
          <a:xfrm flipV="1">
            <a:off x="2650236" y="2693183"/>
            <a:ext cx="7620" cy="343939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13"/>
          <p:cNvCxnSpPr/>
          <p:nvPr/>
        </p:nvCxnSpPr>
        <p:spPr>
          <a:xfrm flipV="1">
            <a:off x="7961376" y="4157472"/>
            <a:ext cx="877824" cy="200295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59685" y="6398860"/>
            <a:ext cx="1378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Felhasználók</a:t>
            </a:r>
            <a:endParaRPr lang="de-AT" dirty="0"/>
          </a:p>
        </p:txBody>
      </p:sp>
      <p:sp>
        <p:nvSpPr>
          <p:cNvPr id="18" name="Textfeld 17"/>
          <p:cNvSpPr txBox="1"/>
          <p:nvPr/>
        </p:nvSpPr>
        <p:spPr>
          <a:xfrm rot="17668528">
            <a:off x="7840597" y="5036443"/>
            <a:ext cx="1381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Szükségletek</a:t>
            </a:r>
            <a:endParaRPr lang="de-AT" dirty="0"/>
          </a:p>
        </p:txBody>
      </p:sp>
      <p:sp>
        <p:nvSpPr>
          <p:cNvPr id="19" name="Textfeld 18"/>
          <p:cNvSpPr txBox="1"/>
          <p:nvPr/>
        </p:nvSpPr>
        <p:spPr>
          <a:xfrm rot="16200000">
            <a:off x="1839669" y="4072087"/>
            <a:ext cx="1190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err="1" smtClean="0"/>
              <a:t>Probl</a:t>
            </a:r>
            <a:r>
              <a:rPr lang="hu-HU" dirty="0" err="1" smtClean="0"/>
              <a:t>émák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383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70</Words>
  <Application>Microsoft Office PowerPoint</Application>
  <PresentationFormat>Szélesvásznú</PresentationFormat>
  <Paragraphs>26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Dominique Heissenberger</dc:creator>
  <cp:lastModifiedBy>Szabó János</cp:lastModifiedBy>
  <cp:revision>71</cp:revision>
  <dcterms:created xsi:type="dcterms:W3CDTF">2015-07-03T11:35:10Z</dcterms:created>
  <dcterms:modified xsi:type="dcterms:W3CDTF">2017-07-28T13:43:07Z</dcterms:modified>
</cp:coreProperties>
</file>